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4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5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6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7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8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9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94" r:id="rId3"/>
    <p:sldId id="293" r:id="rId4"/>
    <p:sldId id="312" r:id="rId5"/>
    <p:sldId id="313" r:id="rId6"/>
    <p:sldId id="314" r:id="rId7"/>
    <p:sldId id="269" r:id="rId8"/>
    <p:sldId id="270" r:id="rId9"/>
    <p:sldId id="285" r:id="rId10"/>
    <p:sldId id="316" r:id="rId11"/>
  </p:sldIdLst>
  <p:sldSz cx="8534400" cy="6172200"/>
  <p:notesSz cx="6858000" cy="9926638"/>
  <p:embeddedFontLst>
    <p:embeddedFont>
      <p:font typeface="Bosch Office Sans" panose="020B060402020202020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buNone/>
      <a:defRPr lang="en-US" sz="1800" b="0" i="0" u="none" kern="1200">
        <a:solidFill>
          <a:schemeClr val="tx1"/>
        </a:solidFill>
        <a:latin typeface="Bosch Office Sans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4"/>
    <a:srgbClr val="3A5A82"/>
    <a:srgbClr val="6E8CB2"/>
    <a:srgbClr val="A8BAD2"/>
    <a:srgbClr val="E20015"/>
    <a:srgbClr val="808285"/>
    <a:srgbClr val="A7A7A7"/>
    <a:srgbClr val="DDDDDD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87966" autoAdjust="0"/>
  </p:normalViewPr>
  <p:slideViewPr>
    <p:cSldViewPr showGuides="1">
      <p:cViewPr>
        <p:scale>
          <a:sx n="97" d="100"/>
          <a:sy n="97" d="100"/>
        </p:scale>
        <p:origin x="-732" y="108"/>
      </p:cViewPr>
      <p:guideLst>
        <p:guide orient="horz" pos="810"/>
        <p:guide orient="horz" pos="3508"/>
        <p:guide orient="horz" pos="3078"/>
        <p:guide orient="horz" pos="342"/>
        <p:guide orient="horz" pos="674"/>
        <p:guide pos="5228"/>
        <p:guide pos="340"/>
        <p:guide pos="1554"/>
        <p:guide pos="2597"/>
        <p:guide pos="40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28583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sch Office Sans"/>
              </a:defRPr>
            </a:lvl1pPr>
          </a:lstStyle>
          <a:p>
            <a:pPr>
              <a:defRPr/>
            </a:pPr>
            <a:fld id="{D45F032D-61A4-4977-9AAC-B67DB9B63C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4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4538"/>
            <a:ext cx="51466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28583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sch Office Sans"/>
              </a:defRPr>
            </a:lvl1pPr>
          </a:lstStyle>
          <a:p>
            <a:pPr>
              <a:defRPr/>
            </a:pPr>
            <a:fld id="{3588FFC6-99C0-4D1A-A1F5-0915F2B728B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409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sch Office San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sch Office San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sch Office San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sch Office San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sch Office San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EF1E91-D324-4A07-8B7F-2DC788070CC9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347CA-D424-4B66-9130-1F71C2D68596}" type="slidenum">
              <a:rPr lang="de-DE"/>
              <a:pPr/>
              <a:t>10</a:t>
            </a:fld>
            <a:endParaRPr lang="de-DE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5771" y="9430306"/>
            <a:ext cx="297222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6" tIns="45418" rIns="90836" bIns="45418" anchor="b"/>
          <a:lstStyle/>
          <a:p>
            <a:pPr algn="r" defTabSz="908050" eaLnBrk="0" hangingPunct="0"/>
            <a:fld id="{9A0B763D-67DC-4672-93F9-C5730F3D8C78}" type="slidenum">
              <a:rPr lang="en-GB" sz="1200">
                <a:ea typeface="ヒラギノ角ゴ Pro W3"/>
                <a:cs typeface="ヒラギノ角ゴ Pro W3"/>
              </a:rPr>
              <a:pPr algn="r" defTabSz="908050" eaLnBrk="0" hangingPunct="0"/>
              <a:t>2</a:t>
            </a:fld>
            <a:endParaRPr lang="en-GB" sz="1200">
              <a:ea typeface="ヒラギノ角ゴ Pro W3"/>
              <a:cs typeface="ヒラギノ角ゴ Pro W3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5146675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52" y="4716744"/>
            <a:ext cx="5027699" cy="4465396"/>
          </a:xfrm>
          <a:noFill/>
          <a:ln/>
        </p:spPr>
        <p:txBody>
          <a:bodyPr lIns="90836" tIns="45418" rIns="90836" bIns="4541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F1968E-5D08-4804-9534-D657AA72E0E0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FAB8F-7FD3-4712-8328-3E729CB5C88A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E37BA-8028-4E10-AEEC-53CB5078CC92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B5720-8D0E-4847-B6A8-3DCF0AA0B41B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.png"/><Relationship Id="rId5" Type="http://schemas.openxmlformats.org/officeDocument/2006/relationships/tags" Target="../tags/tag1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0C88-2994-4D49-AD5F-C0C42EADE27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533400" y="533400"/>
            <a:ext cx="73152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127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FOOTCOL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5562600"/>
            <a:ext cx="8534400" cy="60960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Picture 9" descr="BOCOL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477000" y="5651500"/>
            <a:ext cx="1828800" cy="406400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533399" y="533400"/>
            <a:ext cx="7772400" cy="533400"/>
          </a:xfrm>
          <a:ln w="0"/>
          <a:effectLst/>
        </p:spPr>
        <p:txBody>
          <a:bodyPr wrap="square" lIns="0" tIns="12700" rIns="0" bIns="0" anchor="t"/>
          <a:lstStyle>
            <a:lvl1pPr algn="l" rtl="0" eaLnBrk="0" fontAlgn="base" hangingPunct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>
                <a:solidFill>
                  <a:srgbClr val="000000"/>
                </a:solidFill>
                <a:latin typeface="Bosch Office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33400" y="3200399"/>
            <a:ext cx="7772400" cy="1676400"/>
          </a:xfrm>
          <a:ln w="0"/>
          <a:effectLst/>
        </p:spPr>
        <p:txBody>
          <a:bodyPr wrap="square" lIns="0" tIns="63500" rIns="0" bIns="0"/>
          <a:lstStyle>
            <a:lvl1pPr marL="0" indent="0" algn="l">
              <a:lnSpc>
                <a:spcPct val="111000"/>
              </a:lnSpc>
              <a:buClr>
                <a:srgbClr val="425C8F"/>
              </a:buClr>
              <a:buSzPct val="65000"/>
              <a:buFont typeface="Wingdings"/>
              <a:buChar char="è"/>
              <a:defRPr sz="1800" b="0" i="0" u="none">
                <a:solidFill>
                  <a:schemeClr val="tx1">
                    <a:tint val="75000"/>
                  </a:schemeClr>
                </a:solidFill>
                <a:latin typeface="Bosch Office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>
            <a:spLocks/>
          </p:cNvSpPr>
          <p:nvPr userDrawn="1">
            <p:custDataLst>
              <p:tags r:id="rId5"/>
            </p:custDataLst>
          </p:nvPr>
        </p:nvSpPr>
        <p:spPr>
          <a:xfrm>
            <a:off x="0" y="0"/>
            <a:ext cx="8534400" cy="533400"/>
          </a:xfrm>
          <a:prstGeom prst="rect">
            <a:avLst/>
          </a:prstGeom>
          <a:solidFill>
            <a:srgbClr val="003264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>
              <a:solidFill>
                <a:srgbClr val="0032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76200" y="5851525"/>
            <a:ext cx="381000" cy="190500"/>
          </a:xfrm>
          <a:ln w="0"/>
          <a:effectLst/>
        </p:spPr>
        <p:txBody>
          <a:bodyPr lIns="0" tIns="0" rIns="0" bIns="0" anchor="t"/>
          <a:lstStyle>
            <a:lvl1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rgbClr val="707070"/>
                </a:solidFill>
              </a:defRPr>
            </a:lvl1pPr>
          </a:lstStyle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‹#›</a:t>
            </a:fld>
            <a:endParaRPr lang="x-none" dirty="0"/>
          </a:p>
        </p:txBody>
      </p:sp>
      <p:cxnSp>
        <p:nvCxnSpPr>
          <p:cNvPr id="6" name="Straight Connector 5"/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0" y="533400"/>
            <a:ext cx="8534400" cy="0"/>
          </a:xfrm>
          <a:prstGeom prst="line">
            <a:avLst/>
          </a:prstGeom>
          <a:ln w="9016">
            <a:solidFill>
              <a:srgbClr val="00326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 userDrawn="1">
            <p:custDataLst>
              <p:tags r:id="rId8"/>
            </p:custDataLst>
          </p:nvPr>
        </p:nvCxnSpPr>
        <p:spPr>
          <a:xfrm>
            <a:off x="0" y="5562600"/>
            <a:ext cx="8534400" cy="0"/>
          </a:xfrm>
          <a:prstGeom prst="line">
            <a:avLst/>
          </a:prstGeom>
          <a:ln w="9016">
            <a:solidFill>
              <a:srgbClr val="DDDDE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lIns="0" tIns="57150" rIns="0" bIns="0" anchor="ctr"/>
          <a:lstStyle/>
          <a:p>
            <a: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Launch </a:t>
            </a:r>
            <a:r>
              <a:rPr lang="pl-PL" b="1" dirty="0" smtClean="0">
                <a:solidFill>
                  <a:srgbClr val="FFFFFF"/>
                </a:solidFill>
              </a:rPr>
              <a:t>Package</a:t>
            </a:r>
            <a:r>
              <a:rPr lang="pl-PL" b="1" baseline="0" dirty="0" smtClean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GLM 40 Professional</a:t>
            </a:r>
            <a:endParaRPr lang="x-none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CF5A3-6295-41ED-9914-F4D23B87B1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DD096-FF29-46EE-B37E-109DD958078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35814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67200" y="1066800"/>
            <a:ext cx="35814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580B1-AEC6-47F5-8B37-0375F752209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9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FOOTCOL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0" y="5562600"/>
            <a:ext cx="8534400" cy="609600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1033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0"/>
            <a:ext cx="8534400" cy="533400"/>
          </a:xfrm>
          <a:prstGeom prst="rect">
            <a:avLst/>
          </a:prstGeom>
          <a:solidFill>
            <a:srgbClr val="003264"/>
          </a:solidFill>
          <a:ln w="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x-none">
              <a:solidFill>
                <a:srgbClr val="003264"/>
              </a:solidFill>
              <a:latin typeface="Bosch Office Sans"/>
            </a:endParaRPr>
          </a:p>
        </p:txBody>
      </p:sp>
      <p:pic>
        <p:nvPicPr>
          <p:cNvPr id="9" name="Picture 8" descr="BOCOL.png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6477000" y="5651500"/>
            <a:ext cx="1828800" cy="406400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1032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0" y="533400"/>
            <a:ext cx="8534400" cy="0"/>
          </a:xfrm>
          <a:prstGeom prst="line">
            <a:avLst/>
          </a:prstGeom>
          <a:noFill/>
          <a:ln w="9016">
            <a:solidFill>
              <a:srgbClr val="003264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x-none">
              <a:latin typeface="Bosch Office Sans"/>
            </a:endParaRPr>
          </a:p>
        </p:txBody>
      </p:sp>
      <p:sp>
        <p:nvSpPr>
          <p:cNvPr id="1031" name="Line 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0" y="5562600"/>
            <a:ext cx="8534400" cy="0"/>
          </a:xfrm>
          <a:prstGeom prst="line">
            <a:avLst/>
          </a:prstGeom>
          <a:noFill/>
          <a:ln w="9016">
            <a:solidFill>
              <a:srgbClr val="DDDDE7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x-none">
              <a:latin typeface="Bosch Office Sans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533400" y="533400"/>
            <a:ext cx="73152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12700" rIns="0" bIns="0" numCol="1" anchor="t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dirty="0" smtClean="0"/>
              <a:t>Titelmasterformat durch Klicken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533400" y="1066800"/>
            <a:ext cx="7315200" cy="3810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635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  <p:custDataLst>
              <p:tags r:id="rId15"/>
            </p:custDataLst>
          </p:nvPr>
        </p:nvSpPr>
        <p:spPr bwMode="auto">
          <a:xfrm>
            <a:off x="76200" y="5851525"/>
            <a:ext cx="381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rgbClr val="707070"/>
                </a:solidFill>
                <a:latin typeface="Bosch Office Sans"/>
              </a:defRPr>
            </a:lvl1pPr>
          </a:lstStyle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‹#›</a:t>
            </a:fld>
            <a:endParaRPr lang="x-none" dirty="0"/>
          </a:p>
        </p:txBody>
      </p:sp>
      <p:sp>
        <p:nvSpPr>
          <p:cNvPr id="11" name="Text Box 11"/>
          <p:cNvSpPr txBox="1">
            <a:spLocks noChangeArrowheads="1"/>
          </p:cNvSpPr>
          <p:nvPr userDrawn="1">
            <p:custDataLst>
              <p:tags r:id="rId16"/>
            </p:custDataLst>
          </p:nvPr>
        </p:nvSpPr>
        <p:spPr bwMode="auto"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lIns="0" tIns="57150" rIns="0" bIns="0" anchor="ctr"/>
          <a:lstStyle/>
          <a:p>
            <a:pPr marL="0" marR="0" indent="0" algn="l" defTabSz="914400" rtl="0" eaLnBrk="1" fontAlgn="base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FFFF"/>
                </a:solidFill>
              </a:rPr>
              <a:t>Launch </a:t>
            </a:r>
            <a:r>
              <a:rPr lang="pl-PL" b="1" dirty="0" smtClean="0">
                <a:solidFill>
                  <a:srgbClr val="FFFFFF"/>
                </a:solidFill>
              </a:rPr>
              <a:t>Package</a:t>
            </a:r>
            <a:r>
              <a:rPr lang="pl-PL" b="1" baseline="0" dirty="0" smtClean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GLM 40 Professional</a:t>
            </a:r>
            <a:endParaRPr lang="x-none" b="1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defRPr sz="2700" b="0" i="0" u="none">
          <a:solidFill>
            <a:srgbClr val="000000"/>
          </a:solidFill>
          <a:latin typeface="Bosch Office Sans"/>
          <a:ea typeface="+mj-ea"/>
          <a:cs typeface="+mj-cs"/>
        </a:defRPr>
      </a:lvl1pPr>
      <a:lvl2pPr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2pPr>
      <a:lvl3pPr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3pPr>
      <a:lvl4pPr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4pPr>
      <a:lvl5pPr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5pPr>
      <a:lvl6pPr marL="457200" algn="l" rtl="0" fontAlgn="base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6pPr>
      <a:lvl7pPr marL="914400" algn="l" rtl="0" fontAlgn="base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7pPr>
      <a:lvl8pPr marL="1371600" algn="l" rtl="0" fontAlgn="base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8pPr>
      <a:lvl9pPr marL="1828800" algn="l" rtl="0" fontAlgn="base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9pPr>
    </p:titleStyle>
    <p:bodyStyle>
      <a:lvl1pPr marL="304800" indent="-304800" algn="l" rtl="0" eaLnBrk="0" fontAlgn="base" hangingPunct="0">
        <a:lnSpc>
          <a:spcPct val="111000"/>
        </a:lnSpc>
        <a:spcBef>
          <a:spcPts val="0"/>
        </a:spcBef>
        <a:spcAft>
          <a:spcPts val="0"/>
        </a:spcAft>
        <a:buClr>
          <a:srgbClr val="425C8F"/>
        </a:buClr>
        <a:buSzPct val="65000"/>
        <a:buFont typeface="Wingdings"/>
        <a:buChar char="è"/>
        <a:defRPr sz="1800" b="0" i="0" u="none">
          <a:solidFill>
            <a:schemeClr val="tx1"/>
          </a:solidFill>
          <a:latin typeface="Bosch Office Sans"/>
          <a:ea typeface="+mn-ea"/>
          <a:cs typeface="+mn-cs"/>
        </a:defRPr>
      </a:lvl1pPr>
      <a:lvl2pPr marL="609600" indent="-190500" algn="l" rtl="0" eaLnBrk="0" fontAlgn="base" hangingPunct="0">
        <a:lnSpc>
          <a:spcPct val="111000"/>
        </a:lnSpc>
        <a:spcBef>
          <a:spcPts val="0"/>
        </a:spcBef>
        <a:spcAft>
          <a:spcPts val="0"/>
        </a:spcAft>
        <a:buClr>
          <a:srgbClr val="425C8F"/>
        </a:buClr>
        <a:buSzPct val="50000"/>
        <a:buFont typeface="Wingdings"/>
        <a:buChar char=""/>
        <a:defRPr sz="1800" b="0" i="0" u="none">
          <a:solidFill>
            <a:schemeClr val="tx1"/>
          </a:solidFill>
          <a:latin typeface="Bosch Office Sans"/>
        </a:defRPr>
      </a:lvl2pPr>
      <a:lvl3pPr marL="914400" indent="-190500" algn="l" rtl="0" eaLnBrk="0" fontAlgn="base" hangingPunct="0">
        <a:lnSpc>
          <a:spcPct val="111000"/>
        </a:lnSpc>
        <a:spcBef>
          <a:spcPts val="0"/>
        </a:spcBef>
        <a:spcAft>
          <a:spcPts val="0"/>
        </a:spcAft>
        <a:buClr>
          <a:srgbClr val="425C8F"/>
        </a:buClr>
        <a:buSzPct val="50000"/>
        <a:buFont typeface="Wingdings"/>
        <a:buChar char=""/>
        <a:defRPr sz="1800" b="0" i="0" u="none">
          <a:solidFill>
            <a:schemeClr val="tx1"/>
          </a:solidFill>
          <a:latin typeface="Bosch Office Sans"/>
        </a:defRPr>
      </a:lvl3pPr>
      <a:lvl4pPr marL="1219200" indent="-190500" algn="l" rtl="0" eaLnBrk="0" fontAlgn="base" hangingPunct="0">
        <a:lnSpc>
          <a:spcPct val="111000"/>
        </a:lnSpc>
        <a:spcBef>
          <a:spcPts val="0"/>
        </a:spcBef>
        <a:spcAft>
          <a:spcPts val="0"/>
        </a:spcAft>
        <a:buClr>
          <a:srgbClr val="425C8F"/>
        </a:buClr>
        <a:buSzPct val="50000"/>
        <a:buFont typeface="Wingdings"/>
        <a:buChar char=""/>
        <a:defRPr sz="1800" b="0" i="0" u="none">
          <a:solidFill>
            <a:schemeClr val="tx1"/>
          </a:solidFill>
          <a:latin typeface="Bosch Office Sans"/>
        </a:defRPr>
      </a:lvl4pPr>
      <a:lvl5pPr marL="1524000" indent="-190500" algn="l" rtl="0" eaLnBrk="0" fontAlgn="base" hangingPunct="0">
        <a:lnSpc>
          <a:spcPct val="111000"/>
        </a:lnSpc>
        <a:spcBef>
          <a:spcPts val="0"/>
        </a:spcBef>
        <a:spcAft>
          <a:spcPts val="0"/>
        </a:spcAft>
        <a:buClr>
          <a:srgbClr val="425C8F"/>
        </a:buClr>
        <a:buSzPct val="50000"/>
        <a:buFont typeface="Wingdings"/>
        <a:buChar char=""/>
        <a:defRPr sz="1800" b="0" i="0" u="none">
          <a:solidFill>
            <a:schemeClr val="tx1"/>
          </a:solidFill>
          <a:latin typeface="Bosch Office Sans"/>
        </a:defRPr>
      </a:lvl5pPr>
      <a:lvl6pPr marL="1981200" indent="-190500" algn="l" rtl="0" fontAlgn="base">
        <a:lnSpc>
          <a:spcPct val="111000"/>
        </a:lnSpc>
        <a:spcBef>
          <a:spcPct val="0"/>
        </a:spcBef>
        <a:spcAft>
          <a:spcPct val="0"/>
        </a:spcAft>
        <a:buClr>
          <a:srgbClr val="425C8F"/>
        </a:buClr>
        <a:buSzPct val="50000"/>
        <a:buFont typeface="Wingdings" pitchFamily="2" charset="2"/>
        <a:buChar char=""/>
        <a:defRPr>
          <a:solidFill>
            <a:schemeClr val="tx1"/>
          </a:solidFill>
          <a:latin typeface="+mn-lt"/>
        </a:defRPr>
      </a:lvl6pPr>
      <a:lvl7pPr marL="2438400" indent="-190500" algn="l" rtl="0" fontAlgn="base">
        <a:lnSpc>
          <a:spcPct val="111000"/>
        </a:lnSpc>
        <a:spcBef>
          <a:spcPct val="0"/>
        </a:spcBef>
        <a:spcAft>
          <a:spcPct val="0"/>
        </a:spcAft>
        <a:buClr>
          <a:srgbClr val="425C8F"/>
        </a:buClr>
        <a:buSzPct val="50000"/>
        <a:buFont typeface="Wingdings" pitchFamily="2" charset="2"/>
        <a:buChar char=""/>
        <a:defRPr>
          <a:solidFill>
            <a:schemeClr val="tx1"/>
          </a:solidFill>
          <a:latin typeface="+mn-lt"/>
        </a:defRPr>
      </a:lvl7pPr>
      <a:lvl8pPr marL="2895600" indent="-190500" algn="l" rtl="0" fontAlgn="base">
        <a:lnSpc>
          <a:spcPct val="111000"/>
        </a:lnSpc>
        <a:spcBef>
          <a:spcPct val="0"/>
        </a:spcBef>
        <a:spcAft>
          <a:spcPct val="0"/>
        </a:spcAft>
        <a:buClr>
          <a:srgbClr val="425C8F"/>
        </a:buClr>
        <a:buSzPct val="50000"/>
        <a:buFont typeface="Wingdings" pitchFamily="2" charset="2"/>
        <a:buChar char=""/>
        <a:defRPr>
          <a:solidFill>
            <a:schemeClr val="tx1"/>
          </a:solidFill>
          <a:latin typeface="+mn-lt"/>
        </a:defRPr>
      </a:lvl8pPr>
      <a:lvl9pPr marL="3352800" indent="-190500" algn="l" rtl="0" fontAlgn="base">
        <a:lnSpc>
          <a:spcPct val="111000"/>
        </a:lnSpc>
        <a:spcBef>
          <a:spcPct val="0"/>
        </a:spcBef>
        <a:spcAft>
          <a:spcPct val="0"/>
        </a:spcAft>
        <a:buClr>
          <a:srgbClr val="425C8F"/>
        </a:buClr>
        <a:buSzPct val="50000"/>
        <a:buFont typeface="Wingdings" pitchFamily="2" charset="2"/>
        <a:buChar char="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image" Target="../media/image6.jpeg"/><Relationship Id="rId3" Type="http://schemas.openxmlformats.org/officeDocument/2006/relationships/tags" Target="../tags/tag26.xml"/><Relationship Id="rId21" Type="http://schemas.openxmlformats.org/officeDocument/2006/relationships/slideLayout" Target="../slideLayouts/slideLayout4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image" Target="../media/image5.png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image" Target="../media/image4.jpeg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notesSlide" Target="../notesSlides/notesSlide1.xml"/><Relationship Id="rId27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26" Type="http://schemas.openxmlformats.org/officeDocument/2006/relationships/notesSlide" Target="../notesSlides/notesSlide10.xml"/><Relationship Id="rId3" Type="http://schemas.openxmlformats.org/officeDocument/2006/relationships/tags" Target="../tags/tag172.xml"/><Relationship Id="rId21" Type="http://schemas.openxmlformats.org/officeDocument/2006/relationships/tags" Target="../tags/tag190.xml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5" Type="http://schemas.openxmlformats.org/officeDocument/2006/relationships/slideLayout" Target="../slideLayouts/slideLayout5.xml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0" Type="http://schemas.openxmlformats.org/officeDocument/2006/relationships/tags" Target="../tags/tag189.xml"/><Relationship Id="rId29" Type="http://schemas.openxmlformats.org/officeDocument/2006/relationships/image" Target="../media/image24.pn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tags" Target="../tags/tag193.xml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23" Type="http://schemas.openxmlformats.org/officeDocument/2006/relationships/tags" Target="../tags/tag192.xml"/><Relationship Id="rId28" Type="http://schemas.openxmlformats.org/officeDocument/2006/relationships/image" Target="../media/image23.png"/><Relationship Id="rId10" Type="http://schemas.openxmlformats.org/officeDocument/2006/relationships/tags" Target="../tags/tag179.xml"/><Relationship Id="rId19" Type="http://schemas.openxmlformats.org/officeDocument/2006/relationships/tags" Target="../tags/tag188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tags" Target="../tags/tag191.xml"/><Relationship Id="rId27" Type="http://schemas.openxmlformats.org/officeDocument/2006/relationships/image" Target="../media/image3.png"/><Relationship Id="rId30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image" Target="../media/image3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image" Target="../media/image9.jpeg"/><Relationship Id="rId2" Type="http://schemas.openxmlformats.org/officeDocument/2006/relationships/tags" Target="../tags/tag45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53.xml"/><Relationship Id="rId19" Type="http://schemas.openxmlformats.org/officeDocument/2006/relationships/image" Target="../media/image10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image" Target="../media/image12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image" Target="../media/image11.jpeg"/><Relationship Id="rId2" Type="http://schemas.openxmlformats.org/officeDocument/2006/relationships/tags" Target="../tags/tag59.xml"/><Relationship Id="rId16" Type="http://schemas.openxmlformats.org/officeDocument/2006/relationships/image" Target="../media/image3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67.xml"/><Relationship Id="rId19" Type="http://schemas.openxmlformats.org/officeDocument/2006/relationships/image" Target="../media/image13.jpe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image" Target="../media/image16.png"/><Relationship Id="rId3" Type="http://schemas.openxmlformats.org/officeDocument/2006/relationships/tags" Target="../tags/tag73.xml"/><Relationship Id="rId21" Type="http://schemas.openxmlformats.org/officeDocument/2006/relationships/slideLayout" Target="../slideLayouts/slideLayout4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image" Target="../media/image15.jpeg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tags" Target="../tags/tag90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3.png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image" Target="../media/image14.jpeg"/><Relationship Id="rId28" Type="http://schemas.openxmlformats.org/officeDocument/2006/relationships/image" Target="../media/image18.png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notesSlide" Target="../notesSlides/notesSlide4.xml"/><Relationship Id="rId27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3" Type="http://schemas.openxmlformats.org/officeDocument/2006/relationships/tags" Target="../tags/tag93.xml"/><Relationship Id="rId21" Type="http://schemas.openxmlformats.org/officeDocument/2006/relationships/image" Target="../media/image19.jpeg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10" Type="http://schemas.openxmlformats.org/officeDocument/2006/relationships/tags" Target="../tags/tag100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tags" Target="../tags/tag134.xml"/><Relationship Id="rId3" Type="http://schemas.openxmlformats.org/officeDocument/2006/relationships/tags" Target="../tags/tag111.xml"/><Relationship Id="rId21" Type="http://schemas.openxmlformats.org/officeDocument/2006/relationships/tags" Target="../tags/tag129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tags" Target="../tags/tag133.xml"/><Relationship Id="rId33" Type="http://schemas.openxmlformats.org/officeDocument/2006/relationships/image" Target="../media/image3.png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29" Type="http://schemas.openxmlformats.org/officeDocument/2006/relationships/tags" Target="../tags/tag137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tags" Target="../tags/tag132.xml"/><Relationship Id="rId32" Type="http://schemas.openxmlformats.org/officeDocument/2006/relationships/image" Target="../media/image20.png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28" Type="http://schemas.openxmlformats.org/officeDocument/2006/relationships/tags" Target="../tags/tag136.xml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31" Type="http://schemas.openxmlformats.org/officeDocument/2006/relationships/notesSlide" Target="../notesSlides/notesSlide6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tags" Target="../tags/tag130.xml"/><Relationship Id="rId27" Type="http://schemas.openxmlformats.org/officeDocument/2006/relationships/tags" Target="../tags/tag135.xml"/><Relationship Id="rId30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38.xml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image" Target="../media/image3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152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151.xml"/><Relationship Id="rId9" Type="http://schemas.openxmlformats.org/officeDocument/2006/relationships/tags" Target="../tags/tag15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image" Target="../media/image22.png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image" Target="../media/image4.jpeg"/><Relationship Id="rId2" Type="http://schemas.openxmlformats.org/officeDocument/2006/relationships/tags" Target="../tags/tag158.xml"/><Relationship Id="rId16" Type="http://schemas.openxmlformats.org/officeDocument/2006/relationships/image" Target="../media/image3.pn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5" Type="http://schemas.openxmlformats.org/officeDocument/2006/relationships/notesSlide" Target="../notesSlides/notesSlide9.xml"/><Relationship Id="rId10" Type="http://schemas.openxmlformats.org/officeDocument/2006/relationships/tags" Target="../tags/tag166.xml"/><Relationship Id="rId19" Type="http://schemas.openxmlformats.org/officeDocument/2006/relationships/image" Target="../media/image5.png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4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4219575"/>
            <a:ext cx="8534400" cy="1328738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dirty="0">
              <a:solidFill>
                <a:srgbClr val="DF0024"/>
              </a:solidFill>
              <a:latin typeface="Arial" pitchFamily="34" charset="0"/>
            </a:endParaRPr>
          </a:p>
        </p:txBody>
      </p:sp>
      <p:pic>
        <p:nvPicPr>
          <p:cNvPr id="21" name="Picture 20" descr="BEQIK_FR.png" hidden="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4101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5930900"/>
            <a:ext cx="5715000" cy="1905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/>
          <a:lstStyle/>
          <a:p>
            <a:pPr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rgbClr val="707070"/>
                </a:solidFill>
              </a:rPr>
              <a:t>Internal  | PT-MT/MKP1 | 28.08.14 | © Robert Bosch GmbH 2014. All rights reserved, also regarding any disposal, exploitation, reproduction, editing, distribution, as well as in the event of applications for industrial property rights.</a:t>
            </a:r>
            <a:endParaRPr lang="x-none" sz="700" noProof="1">
              <a:solidFill>
                <a:srgbClr val="707070"/>
              </a:solidFill>
            </a:endParaRPr>
          </a:p>
        </p:txBody>
      </p:sp>
      <p:sp>
        <p:nvSpPr>
          <p:cNvPr id="4098" name="Foliennummernplatzhalter 1"/>
          <p:cNvSpPr txBox="1">
            <a:spLocks noGrp="1"/>
          </p:cNvSpPr>
          <p:nvPr/>
        </p:nvSpPr>
        <p:spPr bwMode="auto">
          <a:xfrm>
            <a:off x="76200" y="5851525"/>
            <a:ext cx="381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1000"/>
              </a:lnSpc>
            </a:pPr>
            <a:fld id="{8DAAB921-81E1-4978-A029-3AFB3E458DEB}" type="slidenum">
              <a:rPr lang="de-DE" sz="1500">
                <a:solidFill>
                  <a:srgbClr val="707070"/>
                </a:solidFill>
              </a:rPr>
              <a:pPr>
                <a:lnSpc>
                  <a:spcPct val="111000"/>
                </a:lnSpc>
              </a:pPr>
              <a:t>1</a:t>
            </a:fld>
            <a:endParaRPr lang="de-DE" sz="1500" dirty="0">
              <a:solidFill>
                <a:srgbClr val="707070"/>
              </a:solidFill>
            </a:endParaRPr>
          </a:p>
        </p:txBody>
      </p:sp>
      <p:sp>
        <p:nvSpPr>
          <p:cNvPr id="4099" name="Foliennummernplatzhalter 1_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6200" y="5851525"/>
            <a:ext cx="381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1000"/>
              </a:lnSpc>
            </a:pPr>
            <a:fld id="{AC299C6D-D146-4F8D-B12D-06A45C9320DA}" type="slidenum">
              <a:rPr lang="de-DE" sz="1500">
                <a:solidFill>
                  <a:srgbClr val="707070"/>
                </a:solidFill>
              </a:rPr>
              <a:pPr>
                <a:lnSpc>
                  <a:spcPct val="111000"/>
                </a:lnSpc>
              </a:pPr>
              <a:t>1</a:t>
            </a:fld>
            <a:endParaRPr lang="de-DE" sz="1500" dirty="0">
              <a:solidFill>
                <a:srgbClr val="707070"/>
              </a:solidFill>
            </a:endParaRPr>
          </a:p>
        </p:txBody>
      </p:sp>
      <p:sp>
        <p:nvSpPr>
          <p:cNvPr id="4102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77000" y="190500"/>
            <a:ext cx="1828800" cy="1524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410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5638800"/>
            <a:ext cx="5715000" cy="1905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x-none" sz="1200" noProof="1" smtClean="0">
                <a:solidFill>
                  <a:srgbClr val="000000"/>
                </a:solidFill>
              </a:rPr>
              <a:t>Power Tools</a:t>
            </a:r>
            <a:endParaRPr lang="x-none" sz="1200" noProof="1">
              <a:solidFill>
                <a:srgbClr val="000000"/>
              </a:solidFill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8507413" y="6019800"/>
            <a:ext cx="26987" cy="1524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lnSpc>
                <a:spcPct val="107000"/>
              </a:lnSpc>
            </a:pP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4106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</a:pP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4107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9263" y="5102225"/>
            <a:ext cx="2809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600" b="1" dirty="0" smtClean="0">
                <a:solidFill>
                  <a:schemeClr val="bg1"/>
                </a:solidFill>
                <a:latin typeface="Arial" pitchFamily="34" charset="0"/>
              </a:rPr>
              <a:t>PT-MT/MKP1</a:t>
            </a:r>
            <a:endParaRPr lang="de-DE" sz="1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8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2644775"/>
            <a:ext cx="8534400" cy="158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200" dirty="0">
              <a:latin typeface="Arial" pitchFamily="34" charset="0"/>
            </a:endParaRPr>
          </a:p>
        </p:txBody>
      </p:sp>
      <p:sp>
        <p:nvSpPr>
          <p:cNvPr id="4112" name="Text Box 2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400" y="89885"/>
            <a:ext cx="5715000" cy="34092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lIns="0" tIns="57150" rIns="0" bIns="0" anchor="ctr">
            <a:spAutoFit/>
          </a:bodyPr>
          <a:lstStyle/>
          <a:p>
            <a: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b="1" smtClean="0">
                <a:solidFill>
                  <a:srgbClr val="FFFFFF"/>
                </a:solidFill>
              </a:rPr>
              <a:t>Launch Package GLM 30 Professional</a:t>
            </a:r>
            <a:endParaRPr lang="x-none" b="1">
              <a:solidFill>
                <a:srgbClr val="FFFFFF"/>
              </a:solidFill>
            </a:endParaRPr>
          </a:p>
        </p:txBody>
      </p:sp>
      <p:sp>
        <p:nvSpPr>
          <p:cNvPr id="4109" name="Rectangle 3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0" y="0"/>
            <a:ext cx="8534400" cy="539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4111" name="Foliennummernplatzhalter 18"/>
          <p:cNvSpPr txBox="1">
            <a:spLocks noGrp="1"/>
          </p:cNvSpPr>
          <p:nvPr/>
        </p:nvSpPr>
        <p:spPr bwMode="auto">
          <a:xfrm>
            <a:off x="76200" y="5851525"/>
            <a:ext cx="381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1000"/>
              </a:lnSpc>
            </a:pPr>
            <a:fld id="{5F724300-CE00-4175-B1DE-B87B3AA4DF3F}" type="slidenum">
              <a:rPr lang="de-DE" sz="1500">
                <a:solidFill>
                  <a:srgbClr val="707070"/>
                </a:solidFill>
              </a:rPr>
              <a:pPr>
                <a:lnSpc>
                  <a:spcPct val="111000"/>
                </a:lnSpc>
              </a:pPr>
              <a:t>1</a:t>
            </a:fld>
            <a:endParaRPr lang="de-DE" sz="1500" dirty="0">
              <a:solidFill>
                <a:srgbClr val="707070"/>
              </a:solidFill>
            </a:endParaRPr>
          </a:p>
        </p:txBody>
      </p:sp>
      <p:sp>
        <p:nvSpPr>
          <p:cNvPr id="4113" name="Rectangle 8_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-10244"/>
            <a:ext cx="8534400" cy="2654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4114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22288" y="601663"/>
            <a:ext cx="7777162" cy="10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33" tIns="42017" rIns="84033" bIns="42017">
            <a:spAutoFit/>
          </a:bodyPr>
          <a:lstStyle/>
          <a:p>
            <a:pPr algn="ctr" defTabSz="839788"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4500" b="1" dirty="0" smtClean="0">
                <a:solidFill>
                  <a:schemeClr val="bg1"/>
                </a:solidFill>
              </a:rPr>
              <a:t>GLM </a:t>
            </a:r>
            <a:r>
              <a:rPr lang="en-US" sz="4500" b="1" dirty="0">
                <a:solidFill>
                  <a:schemeClr val="bg1"/>
                </a:solidFill>
              </a:rPr>
              <a:t>40</a:t>
            </a:r>
          </a:p>
          <a:p>
            <a:pPr algn="ctr" defTabSz="839788"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3200" dirty="0">
                <a:solidFill>
                  <a:schemeClr val="bg1"/>
                </a:solidFill>
              </a:rPr>
              <a:t>Professional</a:t>
            </a:r>
          </a:p>
        </p:txBody>
      </p:sp>
      <p:pic>
        <p:nvPicPr>
          <p:cNvPr id="22" name="Picture 16" descr="GLM50_trockenbau_fin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153090" y="2654052"/>
            <a:ext cx="2381310" cy="1584176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0" y="2654052"/>
            <a:ext cx="23774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 descr="Z:\01_MKP\01_Allgemein\05_Neue_Praktikanten\Jana Roesner\Magdalena Godlewska\GLM 40\Picture of GLM 40.jp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5152" y="2726060"/>
            <a:ext cx="721997" cy="1440185"/>
          </a:xfrm>
          <a:prstGeom prst="rect">
            <a:avLst/>
          </a:prstGeom>
          <a:noFill/>
        </p:spPr>
      </p:pic>
      <p:sp>
        <p:nvSpPr>
          <p:cNvPr id="23" name="Textfeld 22"/>
          <p:cNvSpPr txBox="1"/>
          <p:nvPr>
            <p:custDataLst>
              <p:tags r:id="rId18"/>
            </p:custDataLst>
          </p:nvPr>
        </p:nvSpPr>
        <p:spPr>
          <a:xfrm>
            <a:off x="1386880" y="4598268"/>
            <a:ext cx="672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 smtClean="0"/>
              <a:t>Toate f</a:t>
            </a:r>
            <a:r>
              <a:rPr lang="en-US" sz="2000" b="1" dirty="0" smtClean="0"/>
              <a:t>un</a:t>
            </a:r>
            <a:r>
              <a:rPr lang="ro-RO" sz="2000" b="1" dirty="0" smtClean="0"/>
              <a:t>cţiile relevante în cea mai compactă unealtă</a:t>
            </a:r>
            <a:r>
              <a:rPr lang="en-US" sz="2000" b="1" dirty="0" smtClean="0"/>
              <a:t>!</a:t>
            </a:r>
            <a:endParaRPr lang="en-US" sz="2000" b="1" dirty="0"/>
          </a:p>
        </p:txBody>
      </p:sp>
      <p:pic>
        <p:nvPicPr>
          <p:cNvPr id="26" name="Picture 2_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7" cstate="print"/>
          <a:srcRect r="24288"/>
          <a:stretch>
            <a:fillRect/>
          </a:stretch>
        </p:blipFill>
        <p:spPr bwMode="auto">
          <a:xfrm>
            <a:off x="1890936" y="2654052"/>
            <a:ext cx="18002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__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8" cstate="print"/>
          <a:srcRect t="7144" r="20629"/>
          <a:stretch>
            <a:fillRect/>
          </a:stretch>
        </p:blipFill>
        <p:spPr bwMode="auto">
          <a:xfrm>
            <a:off x="4699248" y="2654052"/>
            <a:ext cx="20162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oliennummernplatzhalt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DCF5A3-6295-41ED-9914-F4D23B87B1D7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BEQIK_FR.png" hidden="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27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92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930900"/>
            <a:ext cx="5715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lIns="0" tIns="0" rIns="0" bIns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PT-MT/MKP1 | 28.08.14 | © Robert Bosch GmbH 2014.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707070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922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509000" y="6019800"/>
            <a:ext cx="25400" cy="1152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9224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x-none" sz="1200" noProof="1" smtClean="0">
                <a:solidFill>
                  <a:srgbClr val="000000"/>
                </a:solidFill>
              </a:rPr>
              <a:t>Power Tools</a:t>
            </a:r>
            <a:endParaRPr lang="x-none" sz="1200" noProof="1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r>
              <a:rPr lang="en-US" sz="1200">
                <a:solidFill>
                  <a:srgbClr val="000000"/>
                </a:solidFill>
              </a:rPr>
              <a:t>Power Tools</a:t>
            </a:r>
          </a:p>
        </p:txBody>
      </p:sp>
      <p:sp>
        <p:nvSpPr>
          <p:cNvPr id="9223" name="Text Box 7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0"/>
            <a:ext cx="1587" cy="20005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9225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" y="536575"/>
            <a:ext cx="77724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12699" rIns="0" bIns="0"/>
          <a:lstStyle/>
          <a:p>
            <a:pPr>
              <a:lnSpc>
                <a:spcPct val="111000"/>
              </a:lnSpc>
            </a:pPr>
            <a:r>
              <a:rPr lang="de-DE" sz="2800" dirty="0" smtClean="0"/>
              <a:t>12.</a:t>
            </a:r>
            <a:r>
              <a:rPr lang="ro-RO" sz="2800" dirty="0" smtClean="0"/>
              <a:t>Elemente cheie</a:t>
            </a: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4792" y="1121941"/>
            <a:ext cx="3527425" cy="307975"/>
          </a:xfrm>
          <a:prstGeom prst="rect">
            <a:avLst/>
          </a:prstGeom>
          <a:solidFill>
            <a:srgbClr val="707070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GLM 40 Professional</a:t>
            </a:r>
          </a:p>
        </p:txBody>
      </p:sp>
      <p:sp>
        <p:nvSpPr>
          <p:cNvPr id="9227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5313" y="1429916"/>
            <a:ext cx="3527425" cy="1583159"/>
          </a:xfrm>
          <a:prstGeom prst="rect">
            <a:avLst/>
          </a:prstGeom>
          <a:solidFill>
            <a:srgbClr val="C7CFDC"/>
          </a:solidFill>
          <a:ln w="9525" algn="ctr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>
              <a:spcBef>
                <a:spcPct val="50000"/>
              </a:spcBef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5313" y="3076575"/>
            <a:ext cx="3527425" cy="317500"/>
          </a:xfrm>
          <a:prstGeom prst="rect">
            <a:avLst/>
          </a:prstGeom>
          <a:solidFill>
            <a:srgbClr val="707070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0" hangingPunct="0">
              <a:spcBef>
                <a:spcPct val="50000"/>
              </a:spcBef>
            </a:pPr>
            <a:r>
              <a:rPr lang="ro-RO" sz="1400" b="1" dirty="0" smtClean="0">
                <a:solidFill>
                  <a:schemeClr val="bg1"/>
                </a:solidFill>
              </a:rPr>
              <a:t>Beneficii pentru utilizatori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229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5313" y="3394075"/>
            <a:ext cx="3527425" cy="2139950"/>
          </a:xfrm>
          <a:prstGeom prst="rect">
            <a:avLst/>
          </a:prstGeom>
          <a:solidFill>
            <a:srgbClr val="C7CFDC"/>
          </a:solidFill>
          <a:ln w="9525" algn="ctr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67188" y="3076575"/>
            <a:ext cx="3527425" cy="317500"/>
          </a:xfrm>
          <a:prstGeom prst="rect">
            <a:avLst/>
          </a:prstGeom>
          <a:solidFill>
            <a:srgbClr val="707070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0" hangingPunct="0">
              <a:spcBef>
                <a:spcPct val="50000"/>
              </a:spcBef>
            </a:pPr>
            <a:r>
              <a:rPr lang="ro-RO" sz="1400" b="1" dirty="0" smtClean="0">
                <a:solidFill>
                  <a:schemeClr val="bg1"/>
                </a:solidFill>
              </a:rPr>
              <a:t>Specificaţii tehnice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231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67188" y="3373438"/>
            <a:ext cx="3556000" cy="2160587"/>
          </a:xfrm>
          <a:prstGeom prst="rect">
            <a:avLst/>
          </a:prstGeom>
          <a:solidFill>
            <a:srgbClr val="C7CFDC"/>
          </a:solidFill>
          <a:ln w="9525" algn="ctr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67188" y="1128291"/>
            <a:ext cx="3527425" cy="301625"/>
          </a:xfrm>
          <a:prstGeom prst="rect">
            <a:avLst/>
          </a:prstGeom>
          <a:solidFill>
            <a:srgbClr val="707070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0" hangingPunct="0">
              <a:spcBef>
                <a:spcPct val="50000"/>
              </a:spcBef>
            </a:pPr>
            <a:r>
              <a:rPr lang="ro-RO" sz="1400" b="1" dirty="0" smtClean="0">
                <a:solidFill>
                  <a:schemeClr val="bg1"/>
                </a:solidFill>
              </a:rPr>
              <a:t>Mesaj cheie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67188" y="1429916"/>
            <a:ext cx="3527425" cy="1583159"/>
          </a:xfrm>
          <a:prstGeom prst="rect">
            <a:avLst/>
          </a:prstGeom>
          <a:solidFill>
            <a:srgbClr val="C7CFDC"/>
          </a:solidFill>
          <a:ln w="9525" algn="ctr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67000" y="2582044"/>
            <a:ext cx="15017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/>
              <a:t>SOL: </a:t>
            </a:r>
            <a:r>
              <a:rPr lang="en-US" sz="1400" b="1" dirty="0" smtClean="0"/>
              <a:t>Feb 2015</a:t>
            </a:r>
            <a:endParaRPr lang="en-US" sz="1400" b="1" dirty="0"/>
          </a:p>
        </p:txBody>
      </p:sp>
      <p:sp>
        <p:nvSpPr>
          <p:cNvPr id="9236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10063" y="1795463"/>
            <a:ext cx="3313112" cy="74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ro-RO" sz="1400" b="1" dirty="0" smtClean="0"/>
              <a:t>Toate f</a:t>
            </a:r>
            <a:r>
              <a:rPr lang="en-US" sz="1400" b="1" dirty="0" smtClean="0"/>
              <a:t>un</a:t>
            </a:r>
            <a:r>
              <a:rPr lang="ro-RO" sz="1400" b="1" dirty="0" smtClean="0"/>
              <a:t>cţiile relevante în cea mai compactă unealtă</a:t>
            </a:r>
            <a:r>
              <a:rPr lang="en-US" sz="1400" b="1" dirty="0" smtClean="0"/>
              <a:t>!</a:t>
            </a:r>
          </a:p>
          <a:p>
            <a:pPr>
              <a:lnSpc>
                <a:spcPct val="111000"/>
              </a:lnSpc>
              <a:buClr>
                <a:srgbClr val="425C8F"/>
              </a:buClr>
              <a:buSzPct val="65000"/>
              <a:buFont typeface="Wingdings" pitchFamily="2" charset="2"/>
              <a:buNone/>
            </a:pPr>
            <a:endParaRPr lang="en-GB" sz="1400" dirty="0"/>
          </a:p>
        </p:txBody>
      </p:sp>
      <p:sp>
        <p:nvSpPr>
          <p:cNvPr id="9237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267200" y="3374132"/>
            <a:ext cx="3744416" cy="229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112713" indent="-112713" eaLnBrk="0" hangingPunct="0">
              <a:spcBef>
                <a:spcPct val="50000"/>
              </a:spcBef>
              <a:buFontTx/>
              <a:buChar char="•"/>
            </a:pPr>
            <a:r>
              <a:rPr lang="ro-RO" sz="1400" dirty="0" smtClean="0"/>
              <a:t>Funcţii incluse</a:t>
            </a:r>
            <a:r>
              <a:rPr lang="en-GB" sz="1400" dirty="0" smtClean="0"/>
              <a:t>: </a:t>
            </a:r>
            <a:r>
              <a:rPr lang="ro-RO" sz="1400" dirty="0" smtClean="0"/>
              <a:t>lungime</a:t>
            </a:r>
            <a:r>
              <a:rPr lang="en-GB" sz="1400" dirty="0" smtClean="0"/>
              <a:t>, </a:t>
            </a:r>
            <a:r>
              <a:rPr lang="ro-RO" sz="1400" dirty="0" smtClean="0"/>
              <a:t>măsurători continue</a:t>
            </a:r>
            <a:r>
              <a:rPr lang="en-GB" sz="1400" dirty="0" smtClean="0"/>
              <a:t>, </a:t>
            </a:r>
            <a:r>
              <a:rPr lang="en-GB" sz="1400" dirty="0" err="1" smtClean="0"/>
              <a:t>ar</a:t>
            </a:r>
            <a:r>
              <a:rPr lang="ro-RO" sz="1400" dirty="0" smtClean="0"/>
              <a:t>ie</a:t>
            </a:r>
            <a:r>
              <a:rPr lang="en-GB" sz="1400" dirty="0" smtClean="0"/>
              <a:t>, </a:t>
            </a:r>
            <a:r>
              <a:rPr lang="en-GB" sz="1400" dirty="0" err="1" smtClean="0"/>
              <a:t>volum</a:t>
            </a:r>
            <a:r>
              <a:rPr lang="en-GB" sz="1400" dirty="0" smtClean="0"/>
              <a:t>, </a:t>
            </a:r>
            <a:r>
              <a:rPr lang="en-GB" sz="1400" dirty="0"/>
              <a:t>+/-, </a:t>
            </a:r>
            <a:r>
              <a:rPr lang="ro-RO" sz="1400" dirty="0" smtClean="0"/>
              <a:t>Pitagora, memorie</a:t>
            </a:r>
            <a:endParaRPr lang="en-GB" sz="1400" dirty="0"/>
          </a:p>
          <a:p>
            <a:pPr marL="112713" indent="-112713" eaLnBrk="0" hangingPunct="0">
              <a:spcBef>
                <a:spcPts val="600"/>
              </a:spcBef>
              <a:buFontTx/>
              <a:buChar char="•"/>
            </a:pPr>
            <a:r>
              <a:rPr lang="ro-RO" sz="1400" dirty="0" smtClean="0"/>
              <a:t>Design cu 5 butoane cu afişaj pe</a:t>
            </a:r>
          </a:p>
          <a:p>
            <a:pPr marL="112713" indent="-112713" eaLnBrk="0" hangingPunct="0">
              <a:spcBef>
                <a:spcPts val="600"/>
              </a:spcBef>
            </a:pPr>
            <a:r>
              <a:rPr lang="ro-RO" sz="1400" dirty="0" smtClean="0"/>
              <a:t>segmente</a:t>
            </a:r>
            <a:endParaRPr lang="en-GB" sz="1400" dirty="0"/>
          </a:p>
          <a:p>
            <a:pPr marL="112713" indent="-112713" eaLnBrk="0" hangingPunct="0">
              <a:spcBef>
                <a:spcPct val="50000"/>
              </a:spcBef>
              <a:buFontTx/>
              <a:buChar char="•"/>
            </a:pPr>
            <a:r>
              <a:rPr lang="ro-RO" sz="1400" dirty="0" smtClean="0"/>
              <a:t>Iluminare şi buzzer</a:t>
            </a:r>
            <a:endParaRPr lang="en-GB" sz="1400" dirty="0"/>
          </a:p>
          <a:p>
            <a:pPr marL="112713" indent="-112713" eaLnBrk="0" hangingPunct="0">
              <a:spcBef>
                <a:spcPct val="50000"/>
              </a:spcBef>
              <a:buFontTx/>
              <a:buChar char="•"/>
            </a:pPr>
            <a:r>
              <a:rPr lang="en-GB" sz="1400" dirty="0" smtClean="0"/>
              <a:t>IP54 </a:t>
            </a:r>
            <a:endParaRPr lang="pl-PL" sz="1400" dirty="0" smtClean="0"/>
          </a:p>
          <a:p>
            <a:pPr marL="112713" indent="-112713" eaLnBrk="0" hangingPunct="0">
              <a:spcBef>
                <a:spcPct val="50000"/>
              </a:spcBef>
              <a:buFontTx/>
              <a:buChar char="•"/>
            </a:pPr>
            <a:r>
              <a:rPr lang="ro-RO" sz="1400" dirty="0" smtClean="0"/>
              <a:t>Certificare </a:t>
            </a:r>
            <a:r>
              <a:rPr lang="en-GB" sz="1400" dirty="0" smtClean="0"/>
              <a:t>ISO </a:t>
            </a:r>
            <a:endParaRPr lang="en-GB" sz="1400" dirty="0"/>
          </a:p>
        </p:txBody>
      </p:sp>
      <p:sp>
        <p:nvSpPr>
          <p:cNvPr id="9239" name="Text Box 4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8175" y="3465513"/>
            <a:ext cx="3384550" cy="160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tabLst>
                <a:tab pos="347663" algn="l"/>
              </a:tabLst>
            </a:pPr>
            <a:r>
              <a:rPr lang="ro-RO" sz="1400" dirty="0" smtClean="0"/>
              <a:t>Uşor, mic şi compact, încape într-un buzunar</a:t>
            </a:r>
            <a:endParaRPr lang="en-GB" sz="1400" dirty="0"/>
          </a:p>
          <a:p>
            <a:pPr marL="342900" indent="-342900">
              <a:spcBef>
                <a:spcPct val="50000"/>
              </a:spcBef>
              <a:buFontTx/>
              <a:buAutoNum type="arabicPeriod"/>
              <a:tabLst>
                <a:tab pos="347663" algn="l"/>
              </a:tabLst>
            </a:pPr>
            <a:r>
              <a:rPr lang="ro-RO" sz="1400" dirty="0" smtClean="0"/>
              <a:t>Uşor de folosit cu HMI (butoane)</a:t>
            </a:r>
            <a:endParaRPr lang="en-GB" sz="1400" dirty="0"/>
          </a:p>
          <a:p>
            <a:pPr marL="342900" indent="-342900">
              <a:spcBef>
                <a:spcPct val="50000"/>
              </a:spcBef>
              <a:buFontTx/>
              <a:buAutoNum type="arabicPeriod"/>
              <a:tabLst>
                <a:tab pos="347663" algn="l"/>
              </a:tabLst>
            </a:pPr>
            <a:r>
              <a:rPr lang="ro-RO" sz="1400" dirty="0" smtClean="0"/>
              <a:t>Certificarea </a:t>
            </a:r>
            <a:r>
              <a:rPr lang="en-GB" sz="1400" dirty="0" smtClean="0"/>
              <a:t>ISO </a:t>
            </a:r>
            <a:r>
              <a:rPr lang="ro-RO" sz="1400" dirty="0" smtClean="0"/>
              <a:t>garantează măsurători corecte în orice circumstanţă</a:t>
            </a:r>
            <a:endParaRPr lang="en-GB" sz="1400" dirty="0"/>
          </a:p>
        </p:txBody>
      </p:sp>
      <p:pic>
        <p:nvPicPr>
          <p:cNvPr id="9240" name="Picture 41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003504" y="4526260"/>
            <a:ext cx="681584" cy="46815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41" name="Picture 42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003504" y="5052268"/>
            <a:ext cx="684000" cy="39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2" name="Picture 1" descr="Z:\01_MKP\01_Allgemein\05_Neue_Praktikanten\Jana Roesner\Magdalena Godlewska\GLM 40\Picture of GLM 40.jp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824" y="1501924"/>
            <a:ext cx="721985" cy="1440160"/>
          </a:xfrm>
          <a:prstGeom prst="rect">
            <a:avLst/>
          </a:prstGeom>
          <a:noFill/>
        </p:spPr>
      </p:pic>
      <p:sp>
        <p:nvSpPr>
          <p:cNvPr id="27" name="Foliennummernplatzhalt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DD096-FF29-46EE-B37E-109DD958078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2" descr="GLM80_Zubehoer_R60_005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rcRect l="8006" r="9276" b="27081"/>
          <a:stretch>
            <a:fillRect/>
          </a:stretch>
        </p:blipFill>
        <p:spPr bwMode="auto">
          <a:xfrm>
            <a:off x="0" y="541338"/>
            <a:ext cx="85344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BEQIK_FR.png" hidden="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170" name="Foliennummernplatzhalter 1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76200" y="5851525"/>
            <a:ext cx="381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1000"/>
              </a:lnSpc>
            </a:pPr>
            <a:fld id="{6BE72202-C277-470C-9DE7-B15B129E6B2D}" type="slidenum">
              <a:rPr lang="de-DE" sz="1500">
                <a:solidFill>
                  <a:srgbClr val="707070"/>
                </a:solidFill>
              </a:rPr>
              <a:pPr>
                <a:lnSpc>
                  <a:spcPct val="111000"/>
                </a:lnSpc>
              </a:pPr>
              <a:t>2</a:t>
            </a:fld>
            <a:endParaRPr lang="de-DE" sz="1500">
              <a:solidFill>
                <a:srgbClr val="707070"/>
              </a:solidFill>
            </a:endParaRPr>
          </a:p>
        </p:txBody>
      </p:sp>
      <p:sp>
        <p:nvSpPr>
          <p:cNvPr id="7175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5930900"/>
            <a:ext cx="5715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lIns="0" tIns="0" rIns="0" bIns="0" anchor="b"/>
          <a:lstStyle/>
          <a:p>
            <a:pPr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  <a:ea typeface="ヒラギノ角ゴ Pro W3"/>
                <a:cs typeface="ヒラギノ角ゴ Pro W3"/>
              </a:rPr>
              <a:t>Internal  | PT-MT/MKP1 | 28.08.14 | © Robert Bosch GmbH 2014.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707070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7172" name="Bild 32" descr="Sprechblasen_02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rcRect t="27238"/>
          <a:stretch>
            <a:fillRect/>
          </a:stretch>
        </p:blipFill>
        <p:spPr bwMode="auto">
          <a:xfrm>
            <a:off x="234752" y="1429916"/>
            <a:ext cx="404705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Foliennummernplatzhalter 3"/>
          <p:cNvSpPr txBox="1"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76200" y="5851525"/>
            <a:ext cx="381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1000"/>
              </a:lnSpc>
            </a:pPr>
            <a:fld id="{9DBEDB5B-9515-4D6A-B5EE-8B77BF7B7B8C}" type="slidenum">
              <a:rPr lang="de-DE" sz="1500">
                <a:solidFill>
                  <a:srgbClr val="707070"/>
                </a:solidFill>
                <a:ea typeface="ヒラギノ角ゴ Pro W3"/>
                <a:cs typeface="ヒラギノ角ゴ Pro W3"/>
              </a:rPr>
              <a:pPr>
                <a:lnSpc>
                  <a:spcPct val="111000"/>
                </a:lnSpc>
              </a:pPr>
              <a:t>2</a:t>
            </a:fld>
            <a:endParaRPr lang="de-DE" sz="1500">
              <a:solidFill>
                <a:srgbClr val="70707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176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</a:pPr>
            <a:endParaRPr lang="x-none" sz="80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17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Power Tools</a:t>
            </a:r>
            <a:endParaRPr lang="x-none" sz="120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8509000" y="6019800"/>
            <a:ext cx="25400" cy="1143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107000"/>
              </a:lnSpc>
            </a:pPr>
            <a:endParaRPr lang="en-US" sz="700">
              <a:ea typeface="ヒラギノ角ゴ Pro W3"/>
              <a:cs typeface="ヒラギノ角ゴ Pro W3"/>
            </a:endParaRPr>
          </a:p>
        </p:txBody>
      </p:sp>
      <p:sp>
        <p:nvSpPr>
          <p:cNvPr id="7181" name="Foliennummernplatzhalter 38"/>
          <p:cNvSpPr txBox="1"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6200" y="5851525"/>
            <a:ext cx="381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1000"/>
              </a:lnSpc>
            </a:pPr>
            <a:fld id="{F99AFA58-BC9E-485E-AB1B-EF4DA0C3ABDF}" type="slidenum">
              <a:rPr lang="en-US" sz="1500">
                <a:solidFill>
                  <a:srgbClr val="707070"/>
                </a:solidFill>
                <a:ea typeface="ヒラギノ角ゴ Pro W3"/>
                <a:cs typeface="ヒラギノ角ゴ Pro W3"/>
              </a:rPr>
              <a:pPr>
                <a:lnSpc>
                  <a:spcPct val="111000"/>
                </a:lnSpc>
              </a:pPr>
              <a:t>2</a:t>
            </a:fld>
            <a:endParaRPr lang="en-US" sz="1500">
              <a:solidFill>
                <a:srgbClr val="70707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182" name="Titel 20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378768" y="637828"/>
            <a:ext cx="73152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12700" rIns="0" bIns="0"/>
          <a:lstStyle/>
          <a:p>
            <a:pPr eaLnBrk="0" hangingPunct="0">
              <a:lnSpc>
                <a:spcPct val="111000"/>
              </a:lnSpc>
            </a:pPr>
            <a:r>
              <a:rPr lang="ro-RO" sz="2700" b="1" dirty="0" smtClean="0"/>
              <a:t>Nevoile consumatorilor</a:t>
            </a:r>
            <a:endParaRPr lang="en-GB" sz="2700" b="1" dirty="0"/>
          </a:p>
        </p:txBody>
      </p:sp>
      <p:sp>
        <p:nvSpPr>
          <p:cNvPr id="7183" name="Rechteck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2784" y="1501924"/>
            <a:ext cx="28289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400" dirty="0" smtClean="0">
                <a:solidFill>
                  <a:schemeClr val="bg1"/>
                </a:solidFill>
              </a:rPr>
              <a:t>Am nevoie doar de funcţii de bază pentru măsurătorile zilnice</a:t>
            </a:r>
            <a:r>
              <a:rPr lang="en-US" sz="1400" dirty="0" smtClean="0">
                <a:solidFill>
                  <a:schemeClr val="bg1"/>
                </a:solidFill>
              </a:rPr>
              <a:t>; </a:t>
            </a:r>
            <a:r>
              <a:rPr lang="pl-PL" sz="1400" dirty="0" smtClean="0">
                <a:solidFill>
                  <a:schemeClr val="bg1"/>
                </a:solidFill>
              </a:rPr>
              <a:t>folosesc în special lungimea şi suprafaţa.</a:t>
            </a:r>
            <a:endParaRPr lang="en-US" sz="1400" dirty="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184" name="Rechteck 180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2784" y="4238228"/>
            <a:ext cx="3008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400" dirty="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Am nevoie de un telemetru accesibil, dar funcţional şi robust.</a:t>
            </a:r>
            <a:endParaRPr lang="en-US" sz="1400" dirty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185" name="Rechteck 1800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0776" y="2654052"/>
            <a:ext cx="30226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Ar</a:t>
            </a:r>
            <a:r>
              <a:rPr lang="en-US" sz="1400" dirty="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fi</a:t>
            </a:r>
            <a:r>
              <a:rPr lang="en-US" sz="1400" dirty="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grozav</a:t>
            </a:r>
            <a:r>
              <a:rPr lang="en-US" sz="1400" dirty="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 s</a:t>
            </a:r>
            <a:r>
              <a:rPr lang="ro-RO" sz="1400" dirty="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ă am un dispozitiv de măsurat profesional, care să încapă într-un buzunar şi să fie uşor de folosit şi de transportat</a:t>
            </a:r>
            <a:r>
              <a:rPr lang="ro-RO" sz="1700" dirty="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.</a:t>
            </a:r>
            <a:endParaRPr lang="en-US" sz="1700" dirty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DCF5A3-6295-41ED-9914-F4D23B87B1D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EQIK_FR.png" hidden="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17" name="TextBox 16" hidden="1"/>
          <p:cNvSpPr txBox="1"/>
          <p:nvPr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5930900"/>
            <a:ext cx="5715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lIns="0" tIns="0" rIns="0" bIns="0" anchor="b"/>
          <a:lstStyle/>
          <a:p>
            <a:pPr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PT-MT/MKP1 | 28.08.14 | © Robert Bosch GmbH 2014. All rights reserved, also regarding any disposal, exploitation, reproduction, editing, distribution, as well as in the event of applications for industrial property rights.</a:t>
            </a:r>
            <a:endParaRPr lang="x-none" sz="700" noProof="1">
              <a:solidFill>
                <a:srgbClr val="707070"/>
              </a:solidFill>
            </a:endParaRPr>
          </a:p>
        </p:txBody>
      </p:sp>
      <p:sp>
        <p:nvSpPr>
          <p:cNvPr id="11266" name="Rectangle 5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33400"/>
            <a:ext cx="8001000" cy="533400"/>
          </a:xfrm>
          <a:noFill/>
        </p:spPr>
        <p:txBody>
          <a:bodyPr/>
          <a:lstStyle/>
          <a:p>
            <a:pPr eaLnBrk="1" hangingPunct="1"/>
            <a:r>
              <a:rPr lang="en-GB" dirty="0" smtClean="0"/>
              <a:t>2. </a:t>
            </a:r>
            <a:r>
              <a:rPr lang="ro-RO" dirty="0" smtClean="0"/>
              <a:t>Informaţii despre lansare</a:t>
            </a:r>
            <a:endParaRPr lang="en-GB" dirty="0" smtClean="0"/>
          </a:p>
        </p:txBody>
      </p:sp>
      <p:sp>
        <p:nvSpPr>
          <p:cNvPr id="11267" name="Foliennummernplatzhalter 4"/>
          <p:cNvSpPr txBox="1"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90488" y="5848350"/>
            <a:ext cx="381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1000"/>
              </a:lnSpc>
            </a:pPr>
            <a:fld id="{DF26E059-DFE9-4628-89E7-A67F7BA81F62}" type="slidenum">
              <a:rPr lang="de-DE" sz="1500">
                <a:solidFill>
                  <a:srgbClr val="707070"/>
                </a:solidFill>
              </a:rPr>
              <a:pPr>
                <a:lnSpc>
                  <a:spcPct val="111000"/>
                </a:lnSpc>
              </a:pPr>
              <a:t>3</a:t>
            </a:fld>
            <a:endParaRPr lang="de-DE" sz="1500">
              <a:solidFill>
                <a:srgbClr val="707070"/>
              </a:solidFill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</a:pP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11271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x-none" sz="1200" noProof="1" smtClean="0">
                <a:solidFill>
                  <a:srgbClr val="000000"/>
                </a:solidFill>
              </a:rPr>
              <a:t>Power Tools</a:t>
            </a:r>
            <a:endParaRPr lang="x-none" sz="1200" noProof="1">
              <a:solidFill>
                <a:srgbClr val="000000"/>
              </a:solidFill>
            </a:endParaRPr>
          </a:p>
        </p:txBody>
      </p:sp>
      <p:sp>
        <p:nvSpPr>
          <p:cNvPr id="11272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509000" y="6019800"/>
            <a:ext cx="25400" cy="1152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spAutoFit/>
          </a:bodyPr>
          <a:lstStyle/>
          <a:p>
            <a:pPr algn="r"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graphicFrame>
        <p:nvGraphicFramePr>
          <p:cNvPr id="14" name="Group 55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666800" y="1789956"/>
          <a:ext cx="6340973" cy="1555750"/>
        </p:xfrm>
        <a:graphic>
          <a:graphicData uri="http://schemas.openxmlformats.org/drawingml/2006/table">
            <a:tbl>
              <a:tblPr/>
              <a:tblGrid>
                <a:gridCol w="829992"/>
                <a:gridCol w="1332662"/>
                <a:gridCol w="1613782"/>
                <a:gridCol w="2564537"/>
              </a:tblGrid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Versi</a:t>
                      </a:r>
                      <a:r>
                        <a:rPr kumimoji="0" 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une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Cod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Cod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EAN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Set de livrare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9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EU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0.601.072.</a:t>
                      </a: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9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3.165.140.790.406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Char char="è"/>
                        <a:tabLst/>
                      </a:pPr>
                      <a:r>
                        <a:rPr kumimoji="0" lang="ro-R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Telemetru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GLM 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0 Prof.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Char char="è"/>
                        <a:tabLst/>
                      </a:pPr>
                      <a:r>
                        <a:rPr kumimoji="0" lang="ro-R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Certificat de fabricaţie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Char char="è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2</a:t>
                      </a:r>
                      <a:r>
                        <a:rPr kumimoji="0" lang="ro-R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baterii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AAA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Char char="è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Manual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Char char="è"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Săculeţ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pic>
        <p:nvPicPr>
          <p:cNvPr id="15" name="Grafik 15" descr="80945.jp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18559" y="3950196"/>
            <a:ext cx="1277711" cy="114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9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55044" y="4022204"/>
            <a:ext cx="757267" cy="10605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Grafik 19" descr="Power_2x_1,5_V_AAA.jp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944069" y="4022204"/>
            <a:ext cx="1063749" cy="106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oliennummernplatzhalt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580B1-AEC6-47F5-8B37-0375F752209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Z:\01_MKP\01_Allgemein\05_Neue_Praktikanten\Jana Roesner\Magdalena Godlewska\GLM 40\Picture of GLM 40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3104" y="1285900"/>
            <a:ext cx="1768862" cy="3528392"/>
          </a:xfrm>
          <a:prstGeom prst="rect">
            <a:avLst/>
          </a:prstGeom>
          <a:noFill/>
        </p:spPr>
      </p:pic>
      <p:pic>
        <p:nvPicPr>
          <p:cNvPr id="24" name="Picture 23" descr="BEQIK_FR.png" hidden="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10247" name="Rechteck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5930900"/>
            <a:ext cx="5715000" cy="190500"/>
          </a:xfrm>
          <a:prstGeom prst="rect">
            <a:avLst/>
          </a:prstGeom>
          <a:noFill/>
          <a:ln w="0" algn="ctr">
            <a:noFill/>
            <a:round/>
            <a:headEnd/>
            <a:tailEnd type="triangle" w="med" len="med"/>
          </a:ln>
          <a:effectLst/>
        </p:spPr>
        <p:txBody>
          <a:bodyPr wrap="square" lIns="0" tIns="0" rIns="0" bIns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PT-MT/MKP1 | 28.08.14 | © Robert Bosch GmbH 2014.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707070"/>
              </a:solidFill>
            </a:endParaRPr>
          </a:p>
        </p:txBody>
      </p:sp>
      <p:sp>
        <p:nvSpPr>
          <p:cNvPr id="10243" name="Titel 4"/>
          <p:cNvSpPr>
            <a:spLocks noGrp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522784" y="533400"/>
            <a:ext cx="7315200" cy="533400"/>
          </a:xfrm>
        </p:spPr>
        <p:txBody>
          <a:bodyPr/>
          <a:lstStyle/>
          <a:p>
            <a:r>
              <a:rPr lang="de-DE" dirty="0" smtClean="0"/>
              <a:t>3. </a:t>
            </a:r>
            <a:r>
              <a:rPr lang="ro-RO" dirty="0" smtClean="0"/>
              <a:t>Specificaţii de produs</a:t>
            </a:r>
            <a:r>
              <a:rPr lang="de-DE" dirty="0" smtClean="0"/>
              <a:t> - </a:t>
            </a:r>
            <a:r>
              <a:rPr lang="ro-RO" dirty="0" smtClean="0"/>
              <a:t>Caracteristici</a:t>
            </a:r>
            <a:endParaRPr lang="de-DE" dirty="0" smtClean="0"/>
          </a:p>
        </p:txBody>
      </p:sp>
      <p:sp>
        <p:nvSpPr>
          <p:cNvPr id="10244" name="Foliennummernplatzhalter 1"/>
          <p:cNvSpPr txBox="1">
            <a:spLocks noGrp="1"/>
          </p:cNvSpPr>
          <p:nvPr/>
        </p:nvSpPr>
        <p:spPr bwMode="auto">
          <a:xfrm>
            <a:off x="76200" y="5851525"/>
            <a:ext cx="381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1000"/>
              </a:lnSpc>
            </a:pPr>
            <a:fld id="{F8C3CB1C-BDE5-438D-9237-0D883DE28B27}" type="slidenum">
              <a:rPr lang="de-DE" sz="1500">
                <a:solidFill>
                  <a:srgbClr val="707070"/>
                </a:solidFill>
              </a:rPr>
              <a:pPr>
                <a:lnSpc>
                  <a:spcPct val="111000"/>
                </a:lnSpc>
              </a:pPr>
              <a:t>4</a:t>
            </a:fld>
            <a:endParaRPr lang="de-DE" sz="1500">
              <a:solidFill>
                <a:srgbClr val="707070"/>
              </a:solidFill>
            </a:endParaRPr>
          </a:p>
        </p:txBody>
      </p:sp>
      <p:sp>
        <p:nvSpPr>
          <p:cNvPr id="10248" name="Rechteck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77000" y="205143"/>
            <a:ext cx="1828800" cy="123111"/>
          </a:xfrm>
          <a:prstGeom prst="rect">
            <a:avLst/>
          </a:prstGeom>
          <a:noFill/>
          <a:ln w="0" algn="ctr">
            <a:noFill/>
            <a:round/>
            <a:headEnd/>
            <a:tailEnd type="triangle" w="med" len="med"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10249" name="Rechteck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5638800"/>
            <a:ext cx="5715000" cy="190500"/>
          </a:xfrm>
          <a:prstGeom prst="rect">
            <a:avLst/>
          </a:prstGeom>
          <a:noFill/>
          <a:ln w="0" algn="ctr">
            <a:noFill/>
            <a:round/>
            <a:headEnd/>
            <a:tailEnd type="triangle" w="med" len="med"/>
          </a:ln>
          <a:effectLst/>
        </p:spPr>
        <p:txBody>
          <a:bodyPr lIns="0" tIns="0" rIns="0" bIns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Power Tools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10250" name="Rechteck 6"/>
          <p:cNvSpPr>
            <a:spLocks noChangeArrowheads="1"/>
          </p:cNvSpPr>
          <p:nvPr/>
        </p:nvSpPr>
        <p:spPr bwMode="auto">
          <a:xfrm>
            <a:off x="8509000" y="6019800"/>
            <a:ext cx="25400" cy="115888"/>
          </a:xfrm>
          <a:prstGeom prst="rect">
            <a:avLst/>
          </a:prstGeom>
          <a:noFill/>
          <a:ln w="0" algn="ctr">
            <a:noFill/>
            <a:round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107000"/>
              </a:lnSpc>
            </a:pPr>
            <a:endParaRPr lang="en-US" sz="700"/>
          </a:p>
        </p:txBody>
      </p:sp>
      <p:sp>
        <p:nvSpPr>
          <p:cNvPr id="49" name="Rechteck 33_____"/>
          <p:cNvSpPr/>
          <p:nvPr>
            <p:custDataLst>
              <p:tags r:id="rId8"/>
            </p:custDataLst>
          </p:nvPr>
        </p:nvSpPr>
        <p:spPr>
          <a:xfrm>
            <a:off x="435819" y="1349375"/>
            <a:ext cx="2535237" cy="7477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o-RO" dirty="0" smtClean="0">
                <a:solidFill>
                  <a:schemeClr val="tx1"/>
                </a:solidFill>
                <a:ea typeface="ヒラギノ角ゴ Pro W3"/>
                <a:cs typeface="ヒラギノ角ゴ Pro W3"/>
                <a:sym typeface="Wingdings" pitchFamily="2" charset="2"/>
              </a:rPr>
              <a:t>Aria de lucru şi acurateţea sunt </a:t>
            </a:r>
            <a:r>
              <a:rPr lang="ro-RO" b="1" dirty="0" smtClean="0">
                <a:solidFill>
                  <a:schemeClr val="tx1"/>
                </a:solidFill>
                <a:ea typeface="ヒラギノ角ゴ Pro W3"/>
                <a:cs typeface="ヒラギノ角ゴ Pro W3"/>
                <a:sym typeface="Wingdings" pitchFamily="2" charset="2"/>
              </a:rPr>
              <a:t>certificate</a:t>
            </a:r>
            <a:r>
              <a:rPr lang="ro-RO" dirty="0" smtClean="0">
                <a:solidFill>
                  <a:schemeClr val="tx1"/>
                </a:solidFill>
                <a:ea typeface="ヒラギノ角ゴ Pro W3"/>
                <a:cs typeface="ヒラギノ角ゴ Pro W3"/>
                <a:sym typeface="Wingdings" pitchFamily="2" charset="2"/>
              </a:rPr>
              <a:t> </a:t>
            </a:r>
            <a:r>
              <a:rPr lang="en-GB" b="1" dirty="0" smtClean="0">
                <a:solidFill>
                  <a:schemeClr val="tx1"/>
                </a:solidFill>
                <a:ea typeface="ヒラギノ角ゴ Pro W3"/>
                <a:cs typeface="ヒラギノ角ゴ Pro W3"/>
                <a:sym typeface="Wingdings" pitchFamily="2" charset="2"/>
              </a:rPr>
              <a:t>ISO!</a:t>
            </a:r>
            <a:endParaRPr lang="en-US" dirty="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10252" name="Picture 29_" descr="ISO_16331-1_Symbol_blau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6213" y="1377950"/>
            <a:ext cx="889000" cy="36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7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66800" y="3950196"/>
            <a:ext cx="517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55" name="Straight Arrow Connector 28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H="1">
            <a:off x="4771256" y="1645940"/>
            <a:ext cx="875160" cy="504056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0256" name="Straight Arrow Connector 29"/>
          <p:cNvCxnSpPr>
            <a:cxnSpLocks noChangeShapeType="1"/>
            <a:stCxn id="2" idx="1"/>
          </p:cNvCxnSpPr>
          <p:nvPr>
            <p:custDataLst>
              <p:tags r:id="rId12"/>
            </p:custDataLst>
          </p:nvPr>
        </p:nvCxnSpPr>
        <p:spPr bwMode="auto">
          <a:xfrm flipH="1">
            <a:off x="4339208" y="2822169"/>
            <a:ext cx="1224136" cy="101018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" name="Textfeld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563344" y="2222004"/>
            <a:ext cx="2497137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ro-RO" dirty="0" smtClean="0">
                <a:ea typeface="ヒラギノ角ゴ Pro W3"/>
                <a:cs typeface="ヒラギノ角ゴ Pro W3"/>
                <a:sym typeface="Wingdings" pitchFamily="2" charset="2"/>
              </a:rPr>
              <a:t>Toate funcţiile de bază, uşor de operat cu ajutorul celor </a:t>
            </a:r>
            <a:r>
              <a:rPr lang="ro-RO" b="1" dirty="0" smtClean="0">
                <a:ea typeface="ヒラギノ角ゴ Pro W3"/>
                <a:cs typeface="ヒラギノ角ゴ Pro W3"/>
                <a:sym typeface="Wingdings" pitchFamily="2" charset="2"/>
              </a:rPr>
              <a:t>5 butoane</a:t>
            </a:r>
            <a:endParaRPr lang="en-GB" dirty="0">
              <a:ea typeface="ヒラギノ角ゴ Pro W3"/>
              <a:cs typeface="ヒラギノ角ゴ Pro W3"/>
              <a:sym typeface="Wingdings" pitchFamily="2" charset="2"/>
            </a:endParaRPr>
          </a:p>
        </p:txBody>
      </p:sp>
      <p:sp>
        <p:nvSpPr>
          <p:cNvPr id="3" name="Textfeld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91336" y="1213892"/>
            <a:ext cx="2505075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o-RO" b="1" dirty="0" smtClean="0">
                <a:ea typeface="ヒラギノ角ゴ Pro W3"/>
                <a:cs typeface="ヒラギノ角ゴ Pro W3"/>
                <a:sym typeface="Wingdings" pitchFamily="2" charset="2"/>
              </a:rPr>
              <a:t>Afişaj cu iluminare automată </a:t>
            </a:r>
            <a:r>
              <a:rPr lang="ro-RO" dirty="0" smtClean="0">
                <a:ea typeface="ヒラギノ角ゴ Pro W3"/>
                <a:cs typeface="ヒラギノ角ゴ Pro W3"/>
                <a:sym typeface="Wingdings" pitchFamily="2" charset="2"/>
              </a:rPr>
              <a:t>– 3 linii</a:t>
            </a:r>
            <a:endParaRPr lang="de-DE" dirty="0"/>
          </a:p>
        </p:txBody>
      </p:sp>
      <p:sp>
        <p:nvSpPr>
          <p:cNvPr id="4" name="Textfeld 4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0776" y="2294012"/>
            <a:ext cx="2543175" cy="150810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o-RO" b="1" dirty="0" smtClean="0">
                <a:ea typeface="ヒラギノ角ゴ Pro W3"/>
                <a:cs typeface="ヒラギノ角ゴ Pro W3"/>
                <a:sym typeface="Wingdings" pitchFamily="2" charset="2"/>
              </a:rPr>
              <a:t>Performanţă profesională</a:t>
            </a:r>
            <a:endParaRPr lang="en-GB" b="1" dirty="0">
              <a:ea typeface="ヒラギノ角ゴ Pro W3"/>
              <a:cs typeface="ヒラギノ角ゴ Pro W3"/>
              <a:sym typeface="Wingdings" pitchFamily="2" charset="2"/>
            </a:endParaRPr>
          </a:p>
          <a:p>
            <a:pPr marL="228600" indent="-228600">
              <a:buFont typeface="Wingdings" pitchFamily="2" charset="2"/>
              <a:buChar char="§"/>
              <a:defRPr/>
            </a:pPr>
            <a:r>
              <a:rPr lang="en-GB" sz="1400" dirty="0">
                <a:ea typeface="ヒラギノ角ゴ Pro W3"/>
                <a:cs typeface="ヒラギノ角ゴ Pro W3"/>
                <a:sym typeface="Wingdings" pitchFamily="2" charset="2"/>
              </a:rPr>
              <a:t>40m </a:t>
            </a:r>
            <a:r>
              <a:rPr lang="ro-RO" sz="1400" dirty="0" smtClean="0">
                <a:ea typeface="ヒラギノ角ゴ Pro W3"/>
                <a:cs typeface="ヒラギノ角ゴ Pro W3"/>
                <a:sym typeface="Wingdings" pitchFamily="2" charset="2"/>
              </a:rPr>
              <a:t>distanţă de lucru</a:t>
            </a:r>
            <a:endParaRPr lang="en-GB" sz="1400" dirty="0">
              <a:ea typeface="ヒラギノ角ゴ Pro W3"/>
              <a:cs typeface="ヒラギノ角ゴ Pro W3"/>
              <a:sym typeface="Wingdings" pitchFamily="2" charset="2"/>
            </a:endParaRPr>
          </a:p>
          <a:p>
            <a:pPr marL="228600" indent="-228600">
              <a:buFont typeface="Wingdings" pitchFamily="2" charset="2"/>
              <a:buChar char="§"/>
              <a:defRPr/>
            </a:pPr>
            <a:r>
              <a:rPr lang="en-GB" sz="1400" dirty="0" smtClean="0">
                <a:ea typeface="ヒラギノ角ゴ Pro W3"/>
                <a:cs typeface="ヒラギノ角ゴ Pro W3"/>
                <a:sym typeface="Wingdings" pitchFamily="2" charset="2"/>
              </a:rPr>
              <a:t>±</a:t>
            </a:r>
            <a:r>
              <a:rPr lang="pl-PL" sz="1400" dirty="0" smtClean="0">
                <a:ea typeface="ヒラギノ角ゴ Pro W3"/>
                <a:cs typeface="ヒラギノ角ゴ Pro W3"/>
                <a:sym typeface="Wingdings" pitchFamily="2" charset="2"/>
              </a:rPr>
              <a:t>1,5</a:t>
            </a:r>
            <a:r>
              <a:rPr lang="en-GB" sz="1400" dirty="0" smtClean="0">
                <a:ea typeface="ヒラギノ角ゴ Pro W3"/>
                <a:cs typeface="ヒラギノ角ゴ Pro W3"/>
                <a:sym typeface="Wingdings" pitchFamily="2" charset="2"/>
              </a:rPr>
              <a:t>mm </a:t>
            </a:r>
            <a:r>
              <a:rPr lang="ro-RO" sz="1400" dirty="0" smtClean="0">
                <a:ea typeface="ヒラギノ角ゴ Pro W3"/>
                <a:cs typeface="ヒラギノ角ゴ Pro W3"/>
                <a:sym typeface="Wingdings" pitchFamily="2" charset="2"/>
              </a:rPr>
              <a:t>acurateţe de măsurare</a:t>
            </a:r>
            <a:endParaRPr lang="en-GB" sz="1400" dirty="0">
              <a:ea typeface="ヒラギノ角ゴ Pro W3"/>
              <a:cs typeface="ヒラギノ角ゴ Pro W3"/>
              <a:sym typeface="Wingdings" pitchFamily="2" charset="2"/>
            </a:endParaRPr>
          </a:p>
          <a:p>
            <a:pPr marL="228600" indent="-228600">
              <a:buFont typeface="Wingdings" pitchFamily="2" charset="2"/>
              <a:buChar char="§"/>
              <a:defRPr/>
            </a:pPr>
            <a:r>
              <a:rPr lang="ro-RO" sz="1400" dirty="0" smtClean="0">
                <a:ea typeface="ヒラギノ角ゴ Pro W3"/>
                <a:cs typeface="ヒラギノ角ゴ Pro W3"/>
                <a:sym typeface="Wingdings" pitchFamily="2" charset="2"/>
              </a:rPr>
              <a:t>Standard de protecţie </a:t>
            </a:r>
            <a:r>
              <a:rPr lang="en-GB" sz="1400" dirty="0" smtClean="0">
                <a:ea typeface="ヒラギノ角ゴ Pro W3"/>
                <a:cs typeface="ヒラギノ角ゴ Pro W3"/>
                <a:sym typeface="Wingdings" pitchFamily="2" charset="2"/>
              </a:rPr>
              <a:t>IP54 </a:t>
            </a:r>
            <a:endParaRPr lang="en-GB" sz="1400" dirty="0">
              <a:ea typeface="ヒラギノ角ゴ Pro W3"/>
              <a:cs typeface="ヒラギノ角ゴ Pro W3"/>
            </a:endParaRPr>
          </a:p>
        </p:txBody>
      </p:sp>
      <p:sp>
        <p:nvSpPr>
          <p:cNvPr id="34" name="Rechteck 33_"/>
          <p:cNvSpPr/>
          <p:nvPr>
            <p:custDataLst>
              <p:tags r:id="rId16"/>
            </p:custDataLst>
          </p:nvPr>
        </p:nvSpPr>
        <p:spPr>
          <a:xfrm>
            <a:off x="5563344" y="3518148"/>
            <a:ext cx="2520950" cy="814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o-RO" b="1" dirty="0" smtClean="0">
                <a:solidFill>
                  <a:schemeClr val="tx1"/>
                </a:solidFill>
                <a:ea typeface="ヒラギノ角ゴ Pro W3"/>
                <a:cs typeface="ヒラギノ角ゴ Pro W3"/>
                <a:sym typeface="Wingdings" pitchFamily="2" charset="2"/>
              </a:rPr>
              <a:t>Design compact, </a:t>
            </a:r>
            <a:r>
              <a:rPr lang="ro-RO" dirty="0" smtClean="0">
                <a:solidFill>
                  <a:schemeClr val="tx1"/>
                </a:solidFill>
                <a:ea typeface="ヒラギノ角ゴ Pro W3"/>
                <a:cs typeface="ヒラギノ角ゴ Pro W3"/>
                <a:sym typeface="Wingdings" pitchFamily="2" charset="2"/>
              </a:rPr>
              <a:t>uşor de transportat chiar şi în buzunar</a:t>
            </a:r>
            <a:endParaRPr lang="en-US" dirty="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cxnSp>
        <p:nvCxnSpPr>
          <p:cNvPr id="10261" name="Straight Arrow Connector 30"/>
          <p:cNvCxnSpPr>
            <a:cxnSpLocks noChangeShapeType="1"/>
            <a:stCxn id="34" idx="1"/>
          </p:cNvCxnSpPr>
          <p:nvPr>
            <p:custDataLst>
              <p:tags r:id="rId17"/>
            </p:custDataLst>
          </p:nvPr>
        </p:nvCxnSpPr>
        <p:spPr bwMode="auto">
          <a:xfrm flipH="1" flipV="1">
            <a:off x="4915272" y="3878188"/>
            <a:ext cx="648072" cy="47154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1506" name="Picture 2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242864" y="3950197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_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818928" y="3950196"/>
            <a:ext cx="501249" cy="51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30_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>
            <a:off x="2971056" y="2917230"/>
            <a:ext cx="648072" cy="52891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8" name="Foliennummernplatzhalt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DCF5A3-6295-41ED-9914-F4D23B87B1D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" descr="Z:\01_MKP\01_Allgemein\05_Neue_Praktikanten\Jana Roesner\Magdalena Godlewska\GLM 40\Picture of GLM 40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3103" y="1645940"/>
            <a:ext cx="1696663" cy="3384376"/>
          </a:xfrm>
          <a:prstGeom prst="rect">
            <a:avLst/>
          </a:prstGeom>
          <a:noFill/>
        </p:spPr>
      </p:pic>
      <p:pic>
        <p:nvPicPr>
          <p:cNvPr id="23" name="Picture 22" descr="BEQIK_FR.png" hidden="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11270" name="Rechteck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5930900"/>
            <a:ext cx="5715000" cy="190500"/>
          </a:xfrm>
          <a:prstGeom prst="rect">
            <a:avLst/>
          </a:prstGeom>
          <a:noFill/>
          <a:ln w="0" algn="ctr">
            <a:noFill/>
            <a:round/>
            <a:headEnd/>
            <a:tailEnd type="triangle" w="med" len="med"/>
          </a:ln>
          <a:effectLst/>
        </p:spPr>
        <p:txBody>
          <a:bodyPr wrap="square" lIns="0" tIns="0" rIns="0" bIns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PT-MT/MKP1 | 28.08.14 | © Robert Bosch GmbH 2014.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707070"/>
              </a:solidFill>
            </a:endParaRPr>
          </a:p>
        </p:txBody>
      </p:sp>
      <p:sp>
        <p:nvSpPr>
          <p:cNvPr id="11267" name="Foliennummernplatzhalter 1"/>
          <p:cNvSpPr txBox="1">
            <a:spLocks noGrp="1"/>
          </p:cNvSpPr>
          <p:nvPr/>
        </p:nvSpPr>
        <p:spPr bwMode="auto">
          <a:xfrm>
            <a:off x="76200" y="5851525"/>
            <a:ext cx="381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1000"/>
              </a:lnSpc>
            </a:pPr>
            <a:fld id="{76F564A4-4932-4B11-9345-61FAFAFC87D1}" type="slidenum">
              <a:rPr lang="de-DE" sz="1500">
                <a:solidFill>
                  <a:srgbClr val="707070"/>
                </a:solidFill>
              </a:rPr>
              <a:pPr>
                <a:lnSpc>
                  <a:spcPct val="111000"/>
                </a:lnSpc>
              </a:pPr>
              <a:t>5</a:t>
            </a:fld>
            <a:endParaRPr lang="de-DE" sz="1500">
              <a:solidFill>
                <a:srgbClr val="707070"/>
              </a:solidFill>
            </a:endParaRPr>
          </a:p>
        </p:txBody>
      </p:sp>
      <p:sp>
        <p:nvSpPr>
          <p:cNvPr id="11271" name="Rechteck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77000" y="205143"/>
            <a:ext cx="1828800" cy="123111"/>
          </a:xfrm>
          <a:prstGeom prst="rect">
            <a:avLst/>
          </a:prstGeom>
          <a:noFill/>
          <a:ln w="0" algn="ctr">
            <a:noFill/>
            <a:round/>
            <a:headEnd/>
            <a:tailEnd type="triangle" w="med" len="med"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11272" name="Rechteck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5638800"/>
            <a:ext cx="5715000" cy="190500"/>
          </a:xfrm>
          <a:prstGeom prst="rect">
            <a:avLst/>
          </a:prstGeom>
          <a:noFill/>
          <a:ln w="0" algn="ctr">
            <a:noFill/>
            <a:round/>
            <a:headEnd/>
            <a:tailEnd type="triangle" w="med" len="med"/>
          </a:ln>
          <a:effectLst/>
        </p:spPr>
        <p:txBody>
          <a:bodyPr lIns="0" tIns="0" rIns="0" bIns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Power Tools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11273" name="Rechteck 6"/>
          <p:cNvSpPr>
            <a:spLocks noChangeArrowheads="1"/>
          </p:cNvSpPr>
          <p:nvPr/>
        </p:nvSpPr>
        <p:spPr bwMode="auto">
          <a:xfrm>
            <a:off x="8509000" y="6019800"/>
            <a:ext cx="25400" cy="115888"/>
          </a:xfrm>
          <a:prstGeom prst="rect">
            <a:avLst/>
          </a:prstGeom>
          <a:noFill/>
          <a:ln w="0" algn="ctr">
            <a:noFill/>
            <a:round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107000"/>
              </a:lnSpc>
            </a:pPr>
            <a:endParaRPr lang="en-US" sz="700"/>
          </a:p>
        </p:txBody>
      </p:sp>
      <p:sp>
        <p:nvSpPr>
          <p:cNvPr id="11275" name="AutoShape 31" descr="&lt;div class=&quot;popupbar clearfix&quot;&gt;&lt;h2&gt;&amp;nbsp;&lt;/h2&gt;&lt;/div&gt;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53988" y="-1828800"/>
            <a:ext cx="4238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1276" name="Straight Arrow Connector 28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2683024" y="1789956"/>
            <a:ext cx="1512168" cy="1728192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1277" name="Straight Arrow Connector 30"/>
          <p:cNvCxnSpPr>
            <a:cxnSpLocks noChangeShapeType="1"/>
            <a:stCxn id="39" idx="3"/>
          </p:cNvCxnSpPr>
          <p:nvPr>
            <p:custDataLst>
              <p:tags r:id="rId9"/>
            </p:custDataLst>
          </p:nvPr>
        </p:nvCxnSpPr>
        <p:spPr bwMode="auto">
          <a:xfrm>
            <a:off x="2755032" y="2547928"/>
            <a:ext cx="1224136" cy="1258252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1278" name="Straight Arrow Connector 35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 flipV="1">
            <a:off x="2755032" y="4454252"/>
            <a:ext cx="1512168" cy="144016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5" name="Textfeld 2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2784" y="1708100"/>
            <a:ext cx="220980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o-RO" sz="1600" b="1" dirty="0" smtClean="0">
                <a:ea typeface="ヒラギノ角ゴ Pro W3"/>
                <a:cs typeface="ヒラギノ角ゴ Pro W3"/>
                <a:sym typeface="Wingdings" pitchFamily="2" charset="2"/>
              </a:rPr>
              <a:t>Buton de măsurare</a:t>
            </a:r>
            <a:endParaRPr lang="de-DE" sz="1600" dirty="0"/>
          </a:p>
        </p:txBody>
      </p:sp>
      <p:cxnSp>
        <p:nvCxnSpPr>
          <p:cNvPr id="11280" name="Straight Arrow Connector 37"/>
          <p:cNvCxnSpPr>
            <a:cxnSpLocks noChangeShapeType="1"/>
            <a:stCxn id="28" idx="3"/>
          </p:cNvCxnSpPr>
          <p:nvPr>
            <p:custDataLst>
              <p:tags r:id="rId12"/>
            </p:custDataLst>
          </p:nvPr>
        </p:nvCxnSpPr>
        <p:spPr bwMode="auto">
          <a:xfrm>
            <a:off x="2755032" y="3460512"/>
            <a:ext cx="1656184" cy="489684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8" name="Textfeld 20_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5232" y="3206596"/>
            <a:ext cx="2209800" cy="5078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o-RO" sz="1600" b="1" dirty="0" smtClean="0">
                <a:ea typeface="ヒラギノ角ゴ Pro W3"/>
                <a:cs typeface="ヒラギノ角ゴ Pro W3"/>
                <a:sym typeface="Wingdings" pitchFamily="2" charset="2"/>
              </a:rPr>
              <a:t>Buton de scădere</a:t>
            </a:r>
            <a:endParaRPr lang="pl-PL" sz="1600" b="1" dirty="0" smtClean="0">
              <a:ea typeface="ヒラギノ角ゴ Pro W3"/>
              <a:cs typeface="ヒラギノ角ゴ Pro W3"/>
              <a:sym typeface="Wingdings" pitchFamily="2" charset="2"/>
            </a:endParaRPr>
          </a:p>
          <a:p>
            <a:pPr>
              <a:defRPr/>
            </a:pPr>
            <a:r>
              <a:rPr lang="pl-PL" sz="1100" dirty="0" smtClean="0">
                <a:ea typeface="ヒラギノ角ゴ Pro W3"/>
                <a:cs typeface="ヒラギノ角ゴ Pro W3"/>
                <a:sym typeface="Wingdings" pitchFamily="2" charset="2"/>
              </a:rPr>
              <a:t>(</a:t>
            </a:r>
            <a:r>
              <a:rPr lang="ro-RO" sz="1100" dirty="0" smtClean="0">
                <a:ea typeface="ヒラギノ角ゴ Pro W3"/>
                <a:cs typeface="ヒラギノ角ゴ Pro W3"/>
                <a:sym typeface="Wingdings" pitchFamily="2" charset="2"/>
              </a:rPr>
              <a:t>permite comutarea prin opţiuni</a:t>
            </a:r>
            <a:r>
              <a:rPr lang="pl-PL" sz="1100" dirty="0" smtClean="0">
                <a:ea typeface="ヒラギノ角ゴ Pro W3"/>
                <a:cs typeface="ヒラギノ角ゴ Pro W3"/>
                <a:sym typeface="Wingdings" pitchFamily="2" charset="2"/>
              </a:rPr>
              <a:t>)</a:t>
            </a:r>
            <a:endParaRPr lang="de-DE" sz="1100" dirty="0"/>
          </a:p>
        </p:txBody>
      </p:sp>
      <p:sp>
        <p:nvSpPr>
          <p:cNvPr id="39" name="Textfeld 20__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5232" y="2294012"/>
            <a:ext cx="2209800" cy="5078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o-RO" sz="1600" b="1" dirty="0" smtClean="0">
                <a:ea typeface="ヒラギノ角ゴ Pro W3"/>
                <a:cs typeface="ヒラギノ角ゴ Pro W3"/>
                <a:sym typeface="Wingdings" pitchFamily="2" charset="2"/>
              </a:rPr>
              <a:t>Buton adiţional</a:t>
            </a:r>
            <a:r>
              <a:rPr lang="en-US" sz="1100" dirty="0" smtClean="0">
                <a:ea typeface="ヒラギノ角ゴ Pro W3"/>
                <a:cs typeface="ヒラギノ角ゴ Pro W3"/>
                <a:sym typeface="Wingdings" pitchFamily="2" charset="2"/>
              </a:rPr>
              <a:t>(</a:t>
            </a:r>
            <a:r>
              <a:rPr lang="ro-RO" sz="1100" dirty="0" smtClean="0">
                <a:ea typeface="ヒラギノ角ゴ Pro W3"/>
                <a:cs typeface="ヒラギノ角ゴ Pro W3"/>
                <a:sym typeface="Wingdings" pitchFamily="2" charset="2"/>
              </a:rPr>
              <a:t>permite comutarea prin opţiuni</a:t>
            </a:r>
            <a:r>
              <a:rPr lang="en-US" sz="1100" dirty="0" smtClean="0">
                <a:ea typeface="ヒラギノ角ゴ Pro W3"/>
                <a:cs typeface="ヒラギノ角ゴ Pro W3"/>
                <a:sym typeface="Wingdings" pitchFamily="2" charset="2"/>
              </a:rPr>
              <a:t>)</a:t>
            </a:r>
            <a:endParaRPr lang="en-US" sz="1100" dirty="0"/>
          </a:p>
        </p:txBody>
      </p:sp>
      <p:sp>
        <p:nvSpPr>
          <p:cNvPr id="41" name="Textfeld 20___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22784" y="4240187"/>
            <a:ext cx="220980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o-RO" sz="1600" b="1" dirty="0" smtClean="0">
                <a:ea typeface="ヒラギノ角ゴ Pro W3"/>
                <a:cs typeface="ヒラギノ角ゴ Pro W3"/>
                <a:sym typeface="Wingdings" pitchFamily="2" charset="2"/>
              </a:rPr>
              <a:t>Buton </a:t>
            </a:r>
            <a:r>
              <a:rPr lang="en-GB" sz="1600" b="1" dirty="0" smtClean="0">
                <a:ea typeface="ヒラギノ角ゴ Pro W3"/>
                <a:cs typeface="ヒラギノ角ゴ Pro W3"/>
                <a:sym typeface="Wingdings" pitchFamily="2" charset="2"/>
              </a:rPr>
              <a:t>On/Off</a:t>
            </a:r>
            <a:r>
              <a:rPr lang="en-GB" sz="1600" b="1" dirty="0">
                <a:ea typeface="ヒラギノ角ゴ Pro W3"/>
                <a:cs typeface="ヒラギノ角ゴ Pro W3"/>
                <a:sym typeface="Wingdings" pitchFamily="2" charset="2"/>
              </a:rPr>
              <a:t>, </a:t>
            </a:r>
            <a:r>
              <a:rPr lang="ro-RO" sz="1600" b="1" dirty="0" smtClean="0">
                <a:ea typeface="ヒラギノ角ゴ Pro W3"/>
                <a:cs typeface="ヒラギノ角ゴ Pro W3"/>
                <a:sym typeface="Wingdings" pitchFamily="2" charset="2"/>
              </a:rPr>
              <a:t>Buton de ştergere</a:t>
            </a:r>
            <a:endParaRPr lang="de-DE" sz="1600" dirty="0"/>
          </a:p>
        </p:txBody>
      </p:sp>
      <p:cxnSp>
        <p:nvCxnSpPr>
          <p:cNvPr id="11284" name="Straight Arrow Connector 42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 flipH="1">
            <a:off x="4339208" y="4166220"/>
            <a:ext cx="1296144" cy="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4" name="Textfeld 20____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635352" y="1736526"/>
            <a:ext cx="2209800" cy="320087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o-RO" sz="1600" b="1" dirty="0" smtClean="0">
                <a:ea typeface="ヒラギノ角ゴ Pro W3"/>
                <a:cs typeface="ヒラギノ角ゴ Pro W3"/>
                <a:sym typeface="Wingdings" pitchFamily="2" charset="2"/>
              </a:rPr>
              <a:t>Buton de selectare a funcţiei</a:t>
            </a:r>
            <a:endParaRPr lang="en-GB" sz="1600" b="1" dirty="0">
              <a:ea typeface="ヒラギノ角ゴ Pro W3"/>
              <a:cs typeface="ヒラギノ角ゴ Pro W3"/>
              <a:sym typeface="Wingdings" pitchFamily="2" charset="2"/>
            </a:endParaRPr>
          </a:p>
          <a:p>
            <a:pPr marL="228600" lvl="1" indent="-228600">
              <a:buFont typeface="Wingdings" pitchFamily="2" charset="2"/>
              <a:buChar char="§"/>
              <a:defRPr/>
            </a:pPr>
            <a:r>
              <a:rPr lang="ro-RO" sz="1400" dirty="0" smtClean="0">
                <a:ea typeface="ヒラギノ角ゴ Pro W3"/>
                <a:cs typeface="ヒラギノ角ゴ Pro W3"/>
                <a:sym typeface="Wingdings" pitchFamily="2" charset="2"/>
              </a:rPr>
              <a:t>Măsurarea lungimii</a:t>
            </a:r>
            <a:endParaRPr lang="en-GB" sz="1400" dirty="0">
              <a:ea typeface="ヒラギノ角ゴ Pro W3"/>
              <a:cs typeface="ヒラギノ角ゴ Pro W3"/>
              <a:sym typeface="Wingdings" pitchFamily="2" charset="2"/>
            </a:endParaRPr>
          </a:p>
          <a:p>
            <a:pPr marL="228600" lvl="1" indent="-228600">
              <a:buFont typeface="Wingdings" pitchFamily="2" charset="2"/>
              <a:buChar char="§"/>
              <a:defRPr/>
            </a:pPr>
            <a:r>
              <a:rPr lang="ro-RO" sz="1400" dirty="0" smtClean="0">
                <a:ea typeface="ヒラギノ角ゴ Pro W3"/>
                <a:cs typeface="ヒラギノ角ゴ Pro W3"/>
                <a:sym typeface="Wingdings" pitchFamily="2" charset="2"/>
              </a:rPr>
              <a:t>Măsurare continuă</a:t>
            </a:r>
            <a:endParaRPr lang="en-GB" sz="1400" dirty="0">
              <a:ea typeface="ヒラギノ角ゴ Pro W3"/>
              <a:cs typeface="ヒラギノ角ゴ Pro W3"/>
              <a:sym typeface="Wingdings" pitchFamily="2" charset="2"/>
            </a:endParaRPr>
          </a:p>
          <a:p>
            <a:pPr marL="228600" lvl="1" indent="-228600">
              <a:buFont typeface="Wingdings" pitchFamily="2" charset="2"/>
              <a:buChar char="§"/>
              <a:defRPr/>
            </a:pPr>
            <a:r>
              <a:rPr lang="ro-RO" sz="1400" dirty="0" smtClean="0">
                <a:ea typeface="ヒラギノ角ゴ Pro W3"/>
                <a:cs typeface="ヒラギノ角ゴ Pro W3"/>
                <a:sym typeface="Wingdings" pitchFamily="2" charset="2"/>
              </a:rPr>
              <a:t>Măsurarea suprafeţei</a:t>
            </a:r>
            <a:endParaRPr lang="en-GB" sz="1400" dirty="0">
              <a:ea typeface="ヒラギノ角ゴ Pro W3"/>
              <a:cs typeface="ヒラギノ角ゴ Pro W3"/>
              <a:sym typeface="Wingdings" pitchFamily="2" charset="2"/>
            </a:endParaRPr>
          </a:p>
          <a:p>
            <a:pPr marL="228600" lvl="1" indent="-228600">
              <a:buFont typeface="Wingdings" pitchFamily="2" charset="2"/>
              <a:buChar char="§"/>
              <a:defRPr/>
            </a:pPr>
            <a:r>
              <a:rPr lang="ro-RO" sz="1400" dirty="0" smtClean="0">
                <a:ea typeface="ヒラギノ角ゴ Pro W3"/>
                <a:cs typeface="ヒラギノ角ゴ Pro W3"/>
                <a:sym typeface="Wingdings" pitchFamily="2" charset="2"/>
              </a:rPr>
              <a:t>Măsurarea volumului</a:t>
            </a:r>
            <a:endParaRPr lang="en-GB" sz="1400" dirty="0">
              <a:ea typeface="ヒラギノ角ゴ Pro W3"/>
              <a:cs typeface="ヒラギノ角ゴ Pro W3"/>
              <a:sym typeface="Wingdings" pitchFamily="2" charset="2"/>
            </a:endParaRPr>
          </a:p>
          <a:p>
            <a:pPr marL="228600" lvl="1" indent="-228600">
              <a:buFont typeface="Wingdings" pitchFamily="2" charset="2"/>
              <a:buChar char="§"/>
              <a:defRPr/>
            </a:pPr>
            <a:r>
              <a:rPr lang="ro-RO" sz="1400" dirty="0" smtClean="0">
                <a:ea typeface="ヒラギノ角ゴ Pro W3"/>
                <a:cs typeface="ヒラギノ角ゴ Pro W3"/>
                <a:sym typeface="Wingdings" pitchFamily="2" charset="2"/>
              </a:rPr>
              <a:t>Măsurare unică Pitagora</a:t>
            </a:r>
            <a:endParaRPr lang="en-US" sz="1400" dirty="0" smtClean="0">
              <a:ea typeface="ヒラギノ角ゴ Pro W3"/>
              <a:cs typeface="ヒラギノ角ゴ Pro W3"/>
              <a:sym typeface="Wingdings" pitchFamily="2" charset="2"/>
            </a:endParaRPr>
          </a:p>
          <a:p>
            <a:pPr marL="228600" lvl="1" indent="-228600">
              <a:buFont typeface="Wingdings" pitchFamily="2" charset="2"/>
              <a:buChar char="§"/>
              <a:defRPr/>
            </a:pPr>
            <a:r>
              <a:rPr lang="ro-RO" sz="1400" dirty="0" smtClean="0">
                <a:ea typeface="ヒラギノ角ゴ Pro W3"/>
                <a:cs typeface="ヒラギノ角ゴ Pro W3"/>
                <a:sym typeface="Wingdings" pitchFamily="2" charset="2"/>
              </a:rPr>
              <a:t>Adunare</a:t>
            </a:r>
            <a:r>
              <a:rPr lang="en-US" sz="1400" dirty="0" smtClean="0">
                <a:ea typeface="ヒラギノ角ゴ Pro W3"/>
                <a:cs typeface="ヒラギノ角ゴ Pro W3"/>
                <a:sym typeface="Wingdings" pitchFamily="2" charset="2"/>
              </a:rPr>
              <a:t>/S</a:t>
            </a:r>
            <a:r>
              <a:rPr lang="ro-RO" sz="1400" dirty="0" smtClean="0">
                <a:ea typeface="ヒラギノ角ゴ Pro W3"/>
                <a:cs typeface="ヒラギノ角ゴ Pro W3"/>
                <a:sym typeface="Wingdings" pitchFamily="2" charset="2"/>
              </a:rPr>
              <a:t>cădere</a:t>
            </a:r>
            <a:endParaRPr lang="en-US" sz="1400" dirty="0" smtClean="0">
              <a:ea typeface="ヒラギノ角ゴ Pro W3"/>
              <a:cs typeface="ヒラギノ角ゴ Pro W3"/>
              <a:sym typeface="Wingdings" pitchFamily="2" charset="2"/>
            </a:endParaRPr>
          </a:p>
          <a:p>
            <a:pPr marL="228600" lvl="1" indent="-228600">
              <a:buFont typeface="Wingdings" pitchFamily="2" charset="2"/>
              <a:buChar char="§"/>
              <a:defRPr/>
            </a:pPr>
            <a:r>
              <a:rPr lang="en-US" sz="1400" dirty="0" err="1" smtClean="0">
                <a:ea typeface="ヒラギノ角ゴ Pro W3"/>
                <a:cs typeface="ヒラギノ角ゴ Pro W3"/>
                <a:sym typeface="Wingdings" pitchFamily="2" charset="2"/>
              </a:rPr>
              <a:t>Memor</a:t>
            </a:r>
            <a:r>
              <a:rPr lang="ro-RO" sz="1400" dirty="0" smtClean="0">
                <a:ea typeface="ヒラギノ角ゴ Pro W3"/>
                <a:cs typeface="ヒラギノ角ゴ Pro W3"/>
                <a:sym typeface="Wingdings" pitchFamily="2" charset="2"/>
              </a:rPr>
              <a:t>ie</a:t>
            </a:r>
            <a:endParaRPr lang="en-US" sz="1400" dirty="0" smtClean="0">
              <a:ea typeface="ヒラギノ角ゴ Pro W3"/>
              <a:cs typeface="ヒラギノ角ゴ Pro W3"/>
              <a:sym typeface="Wingdings" pitchFamily="2" charset="2"/>
            </a:endParaRPr>
          </a:p>
          <a:p>
            <a:pPr marL="228600" lvl="1" indent="-228600">
              <a:defRPr/>
            </a:pPr>
            <a:r>
              <a:rPr lang="ro-RO" sz="1600" b="1" dirty="0" smtClean="0">
                <a:sym typeface="Wingdings" pitchFamily="2" charset="2"/>
              </a:rPr>
              <a:t>Apăsare prelungită</a:t>
            </a:r>
            <a:endParaRPr lang="en-US" sz="1600" b="1" dirty="0" smtClean="0">
              <a:sym typeface="Wingdings" pitchFamily="2" charset="2"/>
            </a:endParaRPr>
          </a:p>
          <a:p>
            <a:pPr marL="228600" lvl="1" indent="-228600">
              <a:buFont typeface="Wingdings" pitchFamily="2" charset="2"/>
              <a:buChar char="§"/>
              <a:defRPr/>
            </a:pPr>
            <a:r>
              <a:rPr lang="ro-RO" sz="1400" dirty="0" smtClean="0">
                <a:sym typeface="Wingdings" pitchFamily="2" charset="2"/>
              </a:rPr>
              <a:t>Sunet</a:t>
            </a:r>
            <a:r>
              <a:rPr lang="en-US" sz="1400" dirty="0" smtClean="0">
                <a:sym typeface="Wingdings" pitchFamily="2" charset="2"/>
              </a:rPr>
              <a:t> on/off</a:t>
            </a:r>
          </a:p>
          <a:p>
            <a:pPr marL="228600" lvl="1" indent="-228600">
              <a:buFont typeface="Wingdings" pitchFamily="2" charset="2"/>
              <a:buChar char="§"/>
              <a:defRPr/>
            </a:pPr>
            <a:r>
              <a:rPr lang="ro-RO" sz="1400" dirty="0" smtClean="0">
                <a:sym typeface="Wingdings" pitchFamily="2" charset="2"/>
              </a:rPr>
              <a:t>Schimbarea unităţilor de măsură</a:t>
            </a:r>
            <a:endParaRPr lang="en-US" sz="1400" dirty="0" smtClean="0">
              <a:sym typeface="Wingdings" pitchFamily="2" charset="2"/>
            </a:endParaRPr>
          </a:p>
        </p:txBody>
      </p:sp>
      <p:sp>
        <p:nvSpPr>
          <p:cNvPr id="29" name="Titel 4"/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513259" y="533400"/>
            <a:ext cx="73152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127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j-ea"/>
                <a:cs typeface="+mj-cs"/>
              </a:rPr>
              <a:t> 3. </a:t>
            </a:r>
            <a:r>
              <a:rPr kumimoji="0" lang="ro-RO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j-ea"/>
                <a:cs typeface="+mj-cs"/>
              </a:rPr>
              <a:t>Specificaţii de produs</a:t>
            </a:r>
            <a:r>
              <a:rPr kumimoji="0" lang="de-DE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j-ea"/>
                <a:cs typeface="+mj-cs"/>
              </a:rPr>
              <a:t> - Func</a:t>
            </a:r>
            <a:r>
              <a:rPr kumimoji="0" lang="ro-RO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j-ea"/>
                <a:cs typeface="+mj-cs"/>
              </a:rPr>
              <a:t>ţii</a:t>
            </a:r>
            <a:endParaRPr kumimoji="0" lang="de-DE" sz="27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j-ea"/>
              <a:cs typeface="+mj-cs"/>
            </a:endParaRP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DCF5A3-6295-41ED-9914-F4D23B87B1D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827040" y="1645940"/>
            <a:ext cx="3132999" cy="3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BEQIK_FR.png" hidden="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14342" name="Rechteck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33400" y="5890824"/>
            <a:ext cx="5715000" cy="230576"/>
          </a:xfrm>
          <a:prstGeom prst="rect">
            <a:avLst/>
          </a:prstGeom>
          <a:noFill/>
          <a:ln w="0" algn="ctr">
            <a:noFill/>
            <a:round/>
            <a:headEnd/>
            <a:tailEnd type="triangle" w="med" len="med"/>
          </a:ln>
          <a:effectLst/>
        </p:spPr>
        <p:txBody>
          <a:bodyPr wrap="square" lIns="0" tIns="0" rIns="0" bIns="0" anchor="b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PT-MT/MKP1 | 28.08.14 | © Robert Bosch GmbH 2014.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707070"/>
              </a:solidFill>
            </a:endParaRPr>
          </a:p>
        </p:txBody>
      </p:sp>
      <p:cxnSp>
        <p:nvCxnSpPr>
          <p:cNvPr id="14339" name="Straight Arrow Connector 34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2389684" y="1924050"/>
            <a:ext cx="941412" cy="9922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343" name="Rechteck 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477000" y="205143"/>
            <a:ext cx="1828800" cy="123111"/>
          </a:xfrm>
          <a:prstGeom prst="rect">
            <a:avLst/>
          </a:prstGeom>
          <a:noFill/>
          <a:ln w="0" algn="ctr">
            <a:noFill/>
            <a:round/>
            <a:headEnd/>
            <a:tailEnd type="triangle" w="med" len="med"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14344" name="Rechteck 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33400" y="5638800"/>
            <a:ext cx="5715000" cy="190500"/>
          </a:xfrm>
          <a:prstGeom prst="rect">
            <a:avLst/>
          </a:prstGeom>
          <a:noFill/>
          <a:ln w="0" algn="ctr">
            <a:noFill/>
            <a:round/>
            <a:headEnd/>
            <a:tailEnd type="triangle" w="med" len="med"/>
          </a:ln>
          <a:effectLst/>
        </p:spPr>
        <p:txBody>
          <a:bodyPr lIns="0" tIns="0" rIns="0" bIns="0" anchor="b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Power Tools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14346" name="Titel 4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574601" y="546770"/>
            <a:ext cx="7776864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12700" rIns="0" bIns="0"/>
          <a:lstStyle/>
          <a:p>
            <a:pPr>
              <a:lnSpc>
                <a:spcPct val="111000"/>
              </a:lnSpc>
            </a:pPr>
            <a:r>
              <a:rPr lang="de-DE" sz="2700" dirty="0" smtClean="0">
                <a:solidFill>
                  <a:srgbClr val="000000"/>
                </a:solidFill>
              </a:rPr>
              <a:t>3. </a:t>
            </a:r>
            <a:r>
              <a:rPr lang="ro-RO" sz="2700" dirty="0" smtClean="0">
                <a:solidFill>
                  <a:srgbClr val="000000"/>
                </a:solidFill>
              </a:rPr>
              <a:t>Specificaţii de produs</a:t>
            </a:r>
            <a:r>
              <a:rPr lang="de-DE" sz="2700" dirty="0" smtClean="0">
                <a:solidFill>
                  <a:srgbClr val="000000"/>
                </a:solidFill>
              </a:rPr>
              <a:t> – </a:t>
            </a:r>
            <a:r>
              <a:rPr lang="ro-RO" sz="2700" dirty="0" smtClean="0">
                <a:solidFill>
                  <a:srgbClr val="000000"/>
                </a:solidFill>
              </a:rPr>
              <a:t>Explicarea afişajului</a:t>
            </a: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12306" name="TextBox 2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99448" y="4219064"/>
            <a:ext cx="1873250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o-RO" sz="1400" dirty="0" smtClean="0"/>
              <a:t>Diferite unităţi de măsură</a:t>
            </a:r>
            <a:endParaRPr lang="en-US" sz="1400" dirty="0"/>
          </a:p>
        </p:txBody>
      </p:sp>
      <p:sp>
        <p:nvSpPr>
          <p:cNvPr id="12309" name="TextBox 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75909" y="3266515"/>
            <a:ext cx="1871663" cy="73866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o-RO" sz="1400" dirty="0" smtClean="0"/>
              <a:t>Măsurători anterioare sau paşi de măsurare</a:t>
            </a:r>
            <a:endParaRPr lang="en-US" sz="1400" dirty="0"/>
          </a:p>
        </p:txBody>
      </p:sp>
      <p:sp>
        <p:nvSpPr>
          <p:cNvPr id="12310" name="TextBox 3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8768" y="4238228"/>
            <a:ext cx="2001391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sz="1400" dirty="0" smtClean="0"/>
              <a:t>Măsurătoarea curentă sau valoarea calculată</a:t>
            </a:r>
            <a:endParaRPr lang="en-US" sz="1400" dirty="0"/>
          </a:p>
        </p:txBody>
      </p:sp>
      <p:sp>
        <p:nvSpPr>
          <p:cNvPr id="12312" name="TextBox 3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56859" y="1764740"/>
            <a:ext cx="1876425" cy="3079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smtClean="0"/>
              <a:t>Laser on/off</a:t>
            </a:r>
            <a:endParaRPr lang="en-US" sz="1400" dirty="0"/>
          </a:p>
        </p:txBody>
      </p:sp>
      <p:sp>
        <p:nvSpPr>
          <p:cNvPr id="30" name="TextBox 30_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8768" y="1738437"/>
            <a:ext cx="2034729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sz="1400" dirty="0" smtClean="0"/>
              <a:t>Indicator temperatură</a:t>
            </a:r>
            <a:endParaRPr lang="en-US" sz="1400" dirty="0"/>
          </a:p>
        </p:txBody>
      </p:sp>
      <p:sp>
        <p:nvSpPr>
          <p:cNvPr id="31" name="TextBox 30__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8768" y="2149996"/>
            <a:ext cx="2034729" cy="3079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sz="1400" dirty="0" smtClean="0"/>
              <a:t>Indicator nivel baterie</a:t>
            </a:r>
            <a:endParaRPr lang="en-US" sz="1400" dirty="0"/>
          </a:p>
        </p:txBody>
      </p:sp>
      <p:sp>
        <p:nvSpPr>
          <p:cNvPr id="32" name="TextBox 30___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8768" y="2994273"/>
            <a:ext cx="2015679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sz="1400" dirty="0" smtClean="0"/>
              <a:t>Măsurare continuă</a:t>
            </a:r>
            <a:endParaRPr lang="en-US" sz="1400" dirty="0"/>
          </a:p>
        </p:txBody>
      </p:sp>
      <p:sp>
        <p:nvSpPr>
          <p:cNvPr id="33" name="TextBox 33_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27440" y="2654052"/>
            <a:ext cx="1876425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 smtClean="0"/>
              <a:t>Ar</a:t>
            </a:r>
            <a:r>
              <a:rPr lang="ro-RO" sz="1400" dirty="0" smtClean="0"/>
              <a:t>ie</a:t>
            </a:r>
            <a:r>
              <a:rPr lang="en-US" sz="1400" dirty="0" smtClean="0"/>
              <a:t>/</a:t>
            </a:r>
            <a:r>
              <a:rPr lang="en-US" sz="1400" dirty="0" err="1" smtClean="0"/>
              <a:t>Volum</a:t>
            </a:r>
            <a:r>
              <a:rPr lang="pl-PL" sz="1400" dirty="0" smtClean="0"/>
              <a:t>/</a:t>
            </a:r>
            <a:r>
              <a:rPr lang="de-DE" sz="1400" dirty="0" smtClean="0"/>
              <a:t> </a:t>
            </a:r>
            <a:r>
              <a:rPr lang="en-US" sz="1400" dirty="0" smtClean="0"/>
              <a:t>P</a:t>
            </a:r>
            <a:r>
              <a:rPr lang="ro-RO" sz="1400" dirty="0" smtClean="0"/>
              <a:t>itagora</a:t>
            </a:r>
            <a:endParaRPr lang="en-US" sz="1400" dirty="0"/>
          </a:p>
        </p:txBody>
      </p:sp>
      <p:sp>
        <p:nvSpPr>
          <p:cNvPr id="34" name="TextBox 30____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78768" y="2562101"/>
            <a:ext cx="2015679" cy="3079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sz="1400" dirty="0" smtClean="0"/>
              <a:t>Indicator memorie</a:t>
            </a:r>
            <a:endParaRPr lang="en-US" sz="1400" dirty="0"/>
          </a:p>
        </p:txBody>
      </p:sp>
      <p:cxnSp>
        <p:nvCxnSpPr>
          <p:cNvPr id="14358" name="Straight Arrow Connector 37"/>
          <p:cNvCxnSpPr>
            <a:cxnSpLocks noChangeShapeType="1"/>
            <a:stCxn id="31" idx="3"/>
          </p:cNvCxnSpPr>
          <p:nvPr>
            <p:custDataLst>
              <p:tags r:id="rId18"/>
            </p:custDataLst>
          </p:nvPr>
        </p:nvCxnSpPr>
        <p:spPr bwMode="auto">
          <a:xfrm flipV="1">
            <a:off x="2413497" y="1861964"/>
            <a:ext cx="1349647" cy="44202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4359" name="Straight Arrow Connector 40"/>
          <p:cNvCxnSpPr>
            <a:cxnSpLocks noChangeShapeType="1"/>
            <a:stCxn id="34" idx="3"/>
          </p:cNvCxnSpPr>
          <p:nvPr>
            <p:custDataLst>
              <p:tags r:id="rId19"/>
            </p:custDataLst>
          </p:nvPr>
        </p:nvCxnSpPr>
        <p:spPr bwMode="auto">
          <a:xfrm flipV="1">
            <a:off x="2394447" y="2490093"/>
            <a:ext cx="720625" cy="225996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4360" name="Straight Arrow Connector 41"/>
          <p:cNvCxnSpPr>
            <a:cxnSpLocks noChangeShapeType="1"/>
            <a:stCxn id="32" idx="3"/>
          </p:cNvCxnSpPr>
          <p:nvPr>
            <p:custDataLst>
              <p:tags r:id="rId20"/>
            </p:custDataLst>
          </p:nvPr>
        </p:nvCxnSpPr>
        <p:spPr bwMode="auto">
          <a:xfrm flipV="1">
            <a:off x="2394447" y="2850257"/>
            <a:ext cx="576609" cy="297905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4361" name="Straight Arrow Connector 48"/>
          <p:cNvCxnSpPr>
            <a:cxnSpLocks noChangeShapeType="1"/>
            <a:stCxn id="12310" idx="3"/>
          </p:cNvCxnSpPr>
          <p:nvPr>
            <p:custDataLst>
              <p:tags r:id="rId21"/>
            </p:custDataLst>
          </p:nvPr>
        </p:nvCxnSpPr>
        <p:spPr bwMode="auto">
          <a:xfrm flipV="1">
            <a:off x="2380159" y="4382244"/>
            <a:ext cx="590897" cy="117594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4364" name="Straight Arrow Connector 55"/>
          <p:cNvCxnSpPr>
            <a:cxnSpLocks noChangeShapeType="1"/>
            <a:stCxn id="12312" idx="1"/>
          </p:cNvCxnSpPr>
          <p:nvPr>
            <p:custDataLst>
              <p:tags r:id="rId22"/>
            </p:custDataLst>
          </p:nvPr>
        </p:nvCxnSpPr>
        <p:spPr bwMode="auto">
          <a:xfrm flipH="1">
            <a:off x="3115072" y="1918728"/>
            <a:ext cx="3341787" cy="68088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4365" name="Straight Arrow Connector 57"/>
          <p:cNvCxnSpPr>
            <a:cxnSpLocks noChangeShapeType="1"/>
            <a:stCxn id="33" idx="1"/>
          </p:cNvCxnSpPr>
          <p:nvPr>
            <p:custDataLst>
              <p:tags r:id="rId23"/>
            </p:custDataLst>
          </p:nvPr>
        </p:nvCxnSpPr>
        <p:spPr bwMode="auto">
          <a:xfrm flipH="1">
            <a:off x="3426644" y="2807941"/>
            <a:ext cx="3000796" cy="763487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4366" name="Straight Arrow Connector 59"/>
          <p:cNvCxnSpPr>
            <a:cxnSpLocks noChangeShapeType="1"/>
            <a:stCxn id="12309" idx="1"/>
          </p:cNvCxnSpPr>
          <p:nvPr>
            <p:custDataLst>
              <p:tags r:id="rId24"/>
            </p:custDataLst>
          </p:nvPr>
        </p:nvCxnSpPr>
        <p:spPr bwMode="auto">
          <a:xfrm flipH="1" flipV="1">
            <a:off x="5437685" y="3334779"/>
            <a:ext cx="1038224" cy="301068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4367" name="Straight Arrow Connector 61"/>
          <p:cNvCxnSpPr>
            <a:cxnSpLocks noChangeShapeType="1"/>
          </p:cNvCxnSpPr>
          <p:nvPr>
            <p:custDataLst>
              <p:tags r:id="rId25"/>
            </p:custDataLst>
          </p:nvPr>
        </p:nvCxnSpPr>
        <p:spPr bwMode="auto">
          <a:xfrm flipH="1">
            <a:off x="5923384" y="4238228"/>
            <a:ext cx="552450" cy="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2" name="Straight Arrow Connector 59_"/>
          <p:cNvCxnSpPr>
            <a:cxnSpLocks noChangeShapeType="1"/>
            <a:stCxn id="12309" idx="1"/>
          </p:cNvCxnSpPr>
          <p:nvPr>
            <p:custDataLst>
              <p:tags r:id="rId26"/>
            </p:custDataLst>
          </p:nvPr>
        </p:nvCxnSpPr>
        <p:spPr bwMode="auto">
          <a:xfrm flipH="1" flipV="1">
            <a:off x="5347321" y="2438029"/>
            <a:ext cx="1128588" cy="1197818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8" name="TextBox 33__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27440" y="2222004"/>
            <a:ext cx="1876425" cy="3079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o-RO" sz="1400" dirty="0" smtClean="0"/>
              <a:t>Măsurare lungime</a:t>
            </a:r>
            <a:endParaRPr lang="en-US" sz="1400" dirty="0"/>
          </a:p>
        </p:txBody>
      </p:sp>
      <p:sp>
        <p:nvSpPr>
          <p:cNvPr id="36" name="TextBox 31_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78768" y="3590156"/>
            <a:ext cx="2001391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sz="1400" dirty="0" smtClean="0"/>
              <a:t>Adunarea</a:t>
            </a:r>
            <a:r>
              <a:rPr lang="en-US" sz="1400" dirty="0" smtClean="0"/>
              <a:t>/</a:t>
            </a:r>
            <a:r>
              <a:rPr lang="ro-RO" sz="1400" dirty="0" smtClean="0"/>
              <a:t>scăderea</a:t>
            </a:r>
            <a:r>
              <a:rPr lang="en-US" sz="1400" dirty="0" smtClean="0"/>
              <a:t> </a:t>
            </a:r>
            <a:r>
              <a:rPr lang="ro-RO" sz="1400" dirty="0" smtClean="0"/>
              <a:t>valorilor măsurate</a:t>
            </a:r>
            <a:endParaRPr lang="en-US" sz="1400" dirty="0"/>
          </a:p>
        </p:txBody>
      </p:sp>
      <p:cxnSp>
        <p:nvCxnSpPr>
          <p:cNvPr id="37" name="Straight Arrow Connector 41_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2394992" y="3374132"/>
            <a:ext cx="576064" cy="693986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9" name="Foliennummernplatzhalter 3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DCF5A3-6295-41ED-9914-F4D23B87B1D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EQIK_FR.png" hidden="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103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5930900"/>
            <a:ext cx="5715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lIns="0" tIns="0" rIns="0" bIns="0" anchor="b"/>
          <a:lstStyle/>
          <a:p>
            <a:pPr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PT-MT/MKP1 | 28.08.14 | © Robert Bosch GmbH 2014. All rights reserved, also regarding any disposal, exploitation, reproduction, editing, distribution, as well as in the event of applications for industrial property rights.</a:t>
            </a:r>
            <a:endParaRPr lang="x-none" sz="700" noProof="1">
              <a:solidFill>
                <a:srgbClr val="707070"/>
              </a:solidFill>
            </a:endParaRPr>
          </a:p>
        </p:txBody>
      </p:sp>
      <p:sp>
        <p:nvSpPr>
          <p:cNvPr id="1027" name="Rectangle 8_"/>
          <p:cNvSpPr>
            <a:spLocks noGrp="1" noChangeArrowheads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533400" y="533400"/>
            <a:ext cx="8001000" cy="533400"/>
          </a:xfrm>
          <a:noFill/>
        </p:spPr>
        <p:txBody>
          <a:bodyPr/>
          <a:lstStyle/>
          <a:p>
            <a:r>
              <a:rPr lang="en-GB" dirty="0" smtClean="0"/>
              <a:t>3. </a:t>
            </a:r>
            <a:r>
              <a:rPr lang="ro-RO" dirty="0" smtClean="0"/>
              <a:t>Specificaţii de produs</a:t>
            </a:r>
            <a:r>
              <a:rPr lang="en-GB" dirty="0" smtClean="0"/>
              <a:t> – </a:t>
            </a:r>
            <a:r>
              <a:rPr lang="ro-RO" dirty="0" smtClean="0"/>
              <a:t>Certificat </a:t>
            </a:r>
            <a:r>
              <a:rPr lang="en-GB" dirty="0" smtClean="0"/>
              <a:t>ISO </a:t>
            </a:r>
            <a:endParaRPr lang="en-GB" sz="2400" dirty="0" smtClean="0"/>
          </a:p>
        </p:txBody>
      </p:sp>
      <p:sp>
        <p:nvSpPr>
          <p:cNvPr id="1028" name="Foliennummernplatzhalter 1"/>
          <p:cNvSpPr txBox="1"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6200" y="5851525"/>
            <a:ext cx="381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1000"/>
              </a:lnSpc>
            </a:pPr>
            <a:fld id="{5C01362D-BA8A-4E4F-8EF0-C5963BEFC149}" type="slidenum">
              <a:rPr lang="de-DE" sz="1500">
                <a:solidFill>
                  <a:srgbClr val="707070"/>
                </a:solidFill>
              </a:rPr>
              <a:pPr>
                <a:lnSpc>
                  <a:spcPct val="111000"/>
                </a:lnSpc>
              </a:pPr>
              <a:t>7</a:t>
            </a:fld>
            <a:endParaRPr lang="de-DE" sz="1500" dirty="0">
              <a:solidFill>
                <a:srgbClr val="707070"/>
              </a:solidFill>
            </a:endParaRPr>
          </a:p>
        </p:txBody>
      </p:sp>
      <p:sp>
        <p:nvSpPr>
          <p:cNvPr id="1032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x-none" sz="1200" noProof="1" smtClean="0">
                <a:solidFill>
                  <a:srgbClr val="000000"/>
                </a:solidFill>
              </a:rPr>
              <a:t>Power Tools</a:t>
            </a:r>
            <a:endParaRPr lang="x-none" sz="1200" noProof="1">
              <a:solidFill>
                <a:srgbClr val="000000"/>
              </a:solidFill>
            </a:endParaRPr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8507413" y="6019800"/>
            <a:ext cx="26987" cy="152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lnSpc>
                <a:spcPct val="107000"/>
              </a:lnSpc>
            </a:pPr>
            <a:endParaRPr lang="en-US" sz="700" dirty="0"/>
          </a:p>
        </p:txBody>
      </p:sp>
      <p:sp>
        <p:nvSpPr>
          <p:cNvPr id="1035" name="Rectangle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6888" y="1202457"/>
            <a:ext cx="3721188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o-RO" dirty="0" smtClean="0"/>
              <a:t>Date speciale</a:t>
            </a:r>
            <a:r>
              <a:rPr lang="en-GB" dirty="0" smtClean="0"/>
              <a:t>...</a:t>
            </a:r>
            <a:r>
              <a:rPr lang="ro-RO" dirty="0" smtClean="0"/>
              <a:t>pe</a:t>
            </a:r>
            <a:r>
              <a:rPr lang="en-GB" b="1" dirty="0" smtClean="0">
                <a:solidFill>
                  <a:srgbClr val="DF0024"/>
                </a:solidFill>
              </a:rPr>
              <a:t> </a:t>
            </a:r>
            <a:r>
              <a:rPr lang="ro-RO" b="1" dirty="0" smtClean="0">
                <a:solidFill>
                  <a:srgbClr val="DF0024"/>
                </a:solidFill>
              </a:rPr>
              <a:t>certificatul </a:t>
            </a:r>
            <a:r>
              <a:rPr lang="en-GB" b="1" dirty="0" smtClean="0">
                <a:solidFill>
                  <a:srgbClr val="DF0024"/>
                </a:solidFill>
              </a:rPr>
              <a:t>ISO</a:t>
            </a:r>
            <a:endParaRPr lang="en-GB" b="1" dirty="0">
              <a:solidFill>
                <a:srgbClr val="DF0024"/>
              </a:solidFill>
            </a:endParaRPr>
          </a:p>
        </p:txBody>
      </p:sp>
      <p:graphicFrame>
        <p:nvGraphicFramePr>
          <p:cNvPr id="1026" name="Object 2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7235642" y="1009352"/>
          <a:ext cx="120802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icture" r:id="rId15" imgW="10771429" imgH="5676190" progId="StaticDib">
                  <p:embed/>
                </p:oleObj>
              </mc:Choice>
              <mc:Fallback>
                <p:oleObj name="Picture" r:id="rId15" imgW="10771429" imgH="5676190" progId="StaticDib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163"/>
                      <a:stretch>
                        <a:fillRect/>
                      </a:stretch>
                    </p:blipFill>
                    <p:spPr bwMode="auto">
                      <a:xfrm>
                        <a:off x="7235642" y="1009352"/>
                        <a:ext cx="120802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29" name="Rectangle 8__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3258" y="1645940"/>
            <a:ext cx="7570365" cy="295232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63500" rIns="0" bIns="0" numCol="1" anchor="t" anchorCtr="0" compatLnSpc="1">
            <a:prstTxWarp prst="textNoShape">
              <a:avLst/>
            </a:prstTxWarp>
          </a:bodyPr>
          <a:lstStyle/>
          <a:p>
            <a:pPr marL="266700" lvl="0" indent="-266700" defTabSz="849313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65000"/>
              <a:buFont typeface="Wingdings"/>
              <a:buChar char="è"/>
            </a:pPr>
            <a:r>
              <a:rPr lang="en-GB" sz="1600" dirty="0" smtClean="0"/>
              <a:t>GLM 40 Prof. </a:t>
            </a:r>
            <a:r>
              <a:rPr lang="ro-RO" sz="1600" dirty="0" smtClean="0"/>
              <a:t>va fi certificat conform noului </a:t>
            </a:r>
            <a:r>
              <a:rPr lang="en-GB" sz="1600" dirty="0" smtClean="0"/>
              <a:t>ISO Norm 16331-1, </a:t>
            </a:r>
            <a:r>
              <a:rPr lang="ro-RO" sz="1600" dirty="0" smtClean="0"/>
              <a:t>care defineşte suprafaţa de lucru şi acurateţea unui telemetru într-un mod mai detaliat. </a:t>
            </a:r>
            <a:endParaRPr lang="en-GB" sz="1600" dirty="0" smtClean="0"/>
          </a:p>
          <a:p>
            <a:pPr marL="266700" lvl="0" indent="-266700" defTabSz="849313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65000"/>
              <a:buFont typeface="Wingdings"/>
              <a:buChar char="è"/>
            </a:pPr>
            <a:r>
              <a:rPr lang="ro-RO" sz="1600" dirty="0" smtClean="0">
                <a:sym typeface="Wingdings" pitchFamily="2" charset="2"/>
              </a:rPr>
              <a:t>Pe ambalaj şi în materialele de comunicare, va apărea noul logo, întrucât în manualul de utilizare specificaţiile oferite vor face referire la măsurători</a:t>
            </a:r>
            <a:r>
              <a:rPr lang="en-US" sz="1600" dirty="0" smtClean="0">
                <a:sym typeface="Wingdings" pitchFamily="2" charset="2"/>
              </a:rPr>
              <a:t> at</a:t>
            </a:r>
            <a:r>
              <a:rPr lang="ro-RO" sz="1600" dirty="0" smtClean="0">
                <a:sym typeface="Wingdings" pitchFamily="2" charset="2"/>
              </a:rPr>
              <a:t>ât în condiţii favorabile cât şi în condiţii nefavorabile. Acest lucru ajută utilizatorul să înţeleagă mai bine perfomanţa variabilă în diferite medii</a:t>
            </a:r>
            <a:r>
              <a:rPr lang="en-US" sz="1600" dirty="0" smtClean="0">
                <a:sym typeface="Wingdings" pitchFamily="2" charset="2"/>
              </a:rPr>
              <a:t>. </a:t>
            </a:r>
            <a:r>
              <a:rPr lang="ro-RO" sz="1600" dirty="0" smtClean="0">
                <a:sym typeface="Wingdings" pitchFamily="2" charset="2"/>
              </a:rPr>
              <a:t>Ajută de asemenea la diferenţierea acestui telemetru de alte telemetre ale altor producători. </a:t>
            </a:r>
            <a:endParaRPr kumimoji="0" lang="en-US" sz="16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  <a:p>
            <a:pPr marL="266700" lvl="0" indent="-266700" defTabSz="849313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65000"/>
              <a:buFont typeface="Wingdings"/>
              <a:buChar char="è"/>
            </a:pPr>
            <a:r>
              <a:rPr lang="ro-RO" sz="1600" dirty="0" smtClean="0">
                <a:sym typeface="Wingdings" pitchFamily="2" charset="2"/>
              </a:rPr>
              <a:t>Pe lângă</a:t>
            </a:r>
            <a:r>
              <a:rPr lang="en-GB" sz="1600" dirty="0" smtClean="0">
                <a:sym typeface="Wingdings" pitchFamily="2" charset="2"/>
              </a:rPr>
              <a:t>GLM 40 Professional, </a:t>
            </a:r>
            <a:r>
              <a:rPr lang="ro-RO" sz="1600" dirty="0" smtClean="0">
                <a:sym typeface="Wingdings" pitchFamily="2" charset="2"/>
              </a:rPr>
              <a:t>şi </a:t>
            </a:r>
            <a:r>
              <a:rPr lang="en-GB" sz="1600" dirty="0" smtClean="0">
                <a:sym typeface="Wingdings" pitchFamily="2" charset="2"/>
              </a:rPr>
              <a:t>GLM 30 Professional, GLM 80 Professional </a:t>
            </a:r>
            <a:r>
              <a:rPr lang="ro-RO" sz="1600" dirty="0" smtClean="0">
                <a:sym typeface="Wingdings" pitchFamily="2" charset="2"/>
              </a:rPr>
              <a:t>şi</a:t>
            </a:r>
            <a:r>
              <a:rPr lang="en-GB" sz="1600" dirty="0" smtClean="0">
                <a:sym typeface="Wingdings" pitchFamily="2" charset="2"/>
              </a:rPr>
              <a:t>GLM 100 C Professional </a:t>
            </a:r>
            <a:r>
              <a:rPr lang="ro-RO" sz="1600" dirty="0" smtClean="0">
                <a:sym typeface="Wingdings" pitchFamily="2" charset="2"/>
              </a:rPr>
              <a:t>sunt certificate</a:t>
            </a:r>
            <a:r>
              <a:rPr lang="en-GB" sz="1600" dirty="0" smtClean="0">
                <a:sym typeface="Wingdings" pitchFamily="2" charset="2"/>
              </a:rPr>
              <a:t> ISO.</a:t>
            </a:r>
            <a:endParaRPr kumimoji="0" lang="pl-PL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  <a:p>
            <a:pPr marL="266700" marR="0" lvl="0" indent="-266700" algn="l" defTabSz="849313" rtl="0" eaLnBrk="1" fontAlgn="base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65000"/>
              <a:buFont typeface="Wingdings"/>
              <a:buChar char="è"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DCF5A3-6295-41ED-9914-F4D23B87B1D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custDataLst>
      <p:tags r:id="rId2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EQIK_FR.png" hidden="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15362" name="Rectangle 1851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522784" y="533400"/>
            <a:ext cx="7315200" cy="533400"/>
          </a:xfrm>
        </p:spPr>
        <p:txBody>
          <a:bodyPr/>
          <a:lstStyle/>
          <a:p>
            <a:r>
              <a:rPr lang="en-GB" dirty="0" smtClean="0"/>
              <a:t>3. </a:t>
            </a:r>
            <a:r>
              <a:rPr lang="ro-RO" dirty="0" smtClean="0"/>
              <a:t>Specificaţii de produs</a:t>
            </a:r>
            <a:r>
              <a:rPr lang="en-GB" dirty="0" smtClean="0"/>
              <a:t> – </a:t>
            </a:r>
            <a:r>
              <a:rPr lang="ro-RO" dirty="0" smtClean="0"/>
              <a:t>Date tehnice</a:t>
            </a:r>
            <a:endParaRPr lang="en-GB" dirty="0" smtClean="0"/>
          </a:p>
        </p:txBody>
      </p:sp>
      <p:sp>
        <p:nvSpPr>
          <p:cNvPr id="15363" name="Foliennummernplatzhalter 1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76200" y="5851525"/>
            <a:ext cx="381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1000"/>
              </a:lnSpc>
            </a:pPr>
            <a:fld id="{1F68EA6F-0827-414F-9818-131DADCB1B6B}" type="slidenum">
              <a:rPr lang="de-DE" sz="1500">
                <a:solidFill>
                  <a:srgbClr val="707070"/>
                </a:solidFill>
              </a:rPr>
              <a:pPr>
                <a:lnSpc>
                  <a:spcPct val="111000"/>
                </a:lnSpc>
              </a:pPr>
              <a:t>8</a:t>
            </a:fld>
            <a:endParaRPr lang="de-DE" sz="1500" dirty="0">
              <a:solidFill>
                <a:srgbClr val="707070"/>
              </a:solidFill>
            </a:endParaRPr>
          </a:p>
        </p:txBody>
      </p:sp>
      <p:sp>
        <p:nvSpPr>
          <p:cNvPr id="15382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5930900"/>
            <a:ext cx="5715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lIns="0" tIns="0" rIns="0" bIns="0" anchor="b"/>
          <a:lstStyle/>
          <a:p>
            <a:pPr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PT-MT/MKP1 | 28.08.14 | © Robert Bosch GmbH 2014. All rights reserved, also regarding any disposal, exploitation, reproduction, editing, distribution, as well as in the event of applications for industrial property rights.</a:t>
            </a:r>
            <a:endParaRPr lang="x-none" sz="700" noProof="1">
              <a:solidFill>
                <a:srgbClr val="707070"/>
              </a:solidFill>
            </a:endParaRPr>
          </a:p>
        </p:txBody>
      </p:sp>
      <p:graphicFrame>
        <p:nvGraphicFramePr>
          <p:cNvPr id="11334" name="Group 70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576412" y="1325860"/>
          <a:ext cx="5499100" cy="1028700"/>
        </p:xfrm>
        <a:graphic>
          <a:graphicData uri="http://schemas.openxmlformats.org/drawingml/2006/table">
            <a:tbl>
              <a:tblPr/>
              <a:tblGrid>
                <a:gridCol w="3135313"/>
                <a:gridCol w="23637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Distanţa de lucru a laserului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0,15 – 40 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Acurateţe de măsurare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(typ.)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± 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1,5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mm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Cea mai mică valoare indicată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1 mm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5381" name="Rectangle 4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</a:pP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15383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x-none" sz="1200" noProof="1" smtClean="0">
                <a:solidFill>
                  <a:srgbClr val="000000"/>
                </a:solidFill>
              </a:rPr>
              <a:t>Power Tools</a:t>
            </a:r>
            <a:endParaRPr lang="x-none" sz="1200" noProof="1">
              <a:solidFill>
                <a:srgbClr val="000000"/>
              </a:solidFill>
            </a:endParaRPr>
          </a:p>
        </p:txBody>
      </p:sp>
      <p:sp>
        <p:nvSpPr>
          <p:cNvPr id="15384" name="Rectangle 5"/>
          <p:cNvSpPr>
            <a:spLocks noChangeArrowheads="1"/>
          </p:cNvSpPr>
          <p:nvPr/>
        </p:nvSpPr>
        <p:spPr bwMode="auto">
          <a:xfrm>
            <a:off x="8507413" y="6019800"/>
            <a:ext cx="26987" cy="152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lnSpc>
                <a:spcPct val="107000"/>
              </a:lnSpc>
            </a:pPr>
            <a:endParaRPr lang="en-US" sz="700" dirty="0"/>
          </a:p>
        </p:txBody>
      </p:sp>
      <p:graphicFrame>
        <p:nvGraphicFramePr>
          <p:cNvPr id="11322" name="Group 58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1576412" y="2354560"/>
          <a:ext cx="5499100" cy="2743327"/>
        </p:xfrm>
        <a:graphic>
          <a:graphicData uri="http://schemas.openxmlformats.org/drawingml/2006/table">
            <a:tbl>
              <a:tblPr/>
              <a:tblGrid>
                <a:gridCol w="3133725"/>
                <a:gridCol w="236537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Clasa laser,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t</a:t>
                      </a:r>
                      <a:r>
                        <a:rPr kumimoji="0" 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ip laser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Class 2, 635 nm, &lt;1mW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Tipul bateriei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2 x 1,5 V LR03 (AAA)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Numărul maxim de măsurători unice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5000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Protecţie împotriva prafului şi stropirii cu apă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IP 54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Temperatură de lucru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–10 °C...+45 °C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Temperatură depozitare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–20 °C...+70 °C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Dimensiuni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105 x 41 x 24 mm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Greutate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0.1 kg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A0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13" name="Foliennummernplatzhalt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DCF5A3-6295-41ED-9914-F4D23B87B1D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EQIK_FR.png" hidden="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31334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930900"/>
            <a:ext cx="5715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lIns="0" tIns="0" rIns="0" bIns="0" anchor="b"/>
          <a:lstStyle/>
          <a:p>
            <a:pPr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PT-MT/MKP4 | 28.08.14 | © Robert Bosch GmbH 2014. All rights reserved, also regarding any disposal, exploitation, reproduction, editing, distribution, as well as in the event of applications for industrial property rights.</a:t>
            </a:r>
            <a:endParaRPr lang="x-none" sz="700" noProof="1">
              <a:solidFill>
                <a:srgbClr val="707070"/>
              </a:solidFill>
            </a:endParaRPr>
          </a:p>
        </p:txBody>
      </p:sp>
      <p:sp>
        <p:nvSpPr>
          <p:cNvPr id="313357" name="Rectangle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313356" name="Text Box 12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1587" cy="20005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ts val="0"/>
              </a:spcBef>
            </a:pPr>
            <a:endParaRPr lang="x-none" sz="1300" noProof="1"/>
          </a:p>
        </p:txBody>
      </p:sp>
      <p:sp>
        <p:nvSpPr>
          <p:cNvPr id="313348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x-none" sz="1200" noProof="1" smtClean="0">
                <a:solidFill>
                  <a:srgbClr val="000000"/>
                </a:solidFill>
              </a:rPr>
              <a:t>Power Tools</a:t>
            </a:r>
            <a:endParaRPr lang="x-none" sz="1200" noProof="1">
              <a:solidFill>
                <a:srgbClr val="000000"/>
              </a:solidFill>
            </a:endParaRPr>
          </a:p>
        </p:txBody>
      </p:sp>
      <p:sp>
        <p:nvSpPr>
          <p:cNvPr id="313349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09000" y="6019800"/>
            <a:ext cx="25400" cy="1152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spAutoFit/>
          </a:bodyPr>
          <a:lstStyle/>
          <a:p>
            <a:pPr algn="r"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313350" name="Rectangle 6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533400" y="533400"/>
            <a:ext cx="7315200" cy="533400"/>
          </a:xfrm>
          <a:noFill/>
          <a:ln w="0">
            <a:miter lim="800000"/>
            <a:headEnd/>
            <a:tailEnd/>
          </a:ln>
        </p:spPr>
        <p:txBody>
          <a:bodyPr vert="horz" wrap="square" lIns="0" tIns="1270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4. </a:t>
            </a:r>
            <a:r>
              <a:rPr lang="ro-RO" dirty="0" smtClean="0"/>
              <a:t>Grupuri ţintă </a:t>
            </a:r>
            <a:r>
              <a:rPr lang="en-GB" dirty="0" smtClean="0"/>
              <a:t>&amp; </a:t>
            </a:r>
            <a:r>
              <a:rPr lang="en-GB" dirty="0" err="1" smtClean="0"/>
              <a:t>Ap</a:t>
            </a:r>
            <a:r>
              <a:rPr lang="ro-RO" dirty="0" smtClean="0"/>
              <a:t>licaţii</a:t>
            </a:r>
            <a:endParaRPr lang="en-GB" sz="1800" b="1" dirty="0">
              <a:solidFill>
                <a:srgbClr val="DF0024"/>
              </a:solidFill>
            </a:endParaRPr>
          </a:p>
        </p:txBody>
      </p:sp>
      <p:sp>
        <p:nvSpPr>
          <p:cNvPr id="313351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7213" y="1214438"/>
            <a:ext cx="3386137" cy="3455987"/>
          </a:xfrm>
          <a:prstGeom prst="rect">
            <a:avLst/>
          </a:prstGeom>
          <a:solidFill>
            <a:srgbClr val="C7CFDC"/>
          </a:solidFill>
          <a:ln w="0" algn="ctr">
            <a:noFill/>
            <a:miter lim="800000"/>
            <a:headEnd/>
            <a:tailEnd/>
          </a:ln>
          <a:effectLst/>
        </p:spPr>
        <p:txBody>
          <a:bodyPr lIns="0" tIns="63500" rIns="0" bIns="0"/>
          <a:lstStyle/>
          <a:p>
            <a:pPr marL="212725" indent="-212725" defTabSz="839788" eaLnBrk="0" hangingPunct="0">
              <a:lnSpc>
                <a:spcPct val="141000"/>
              </a:lnSpc>
              <a:buClr>
                <a:srgbClr val="5D7298"/>
              </a:buClr>
              <a:buSzPct val="65000"/>
              <a:buFont typeface="Wingdings" pitchFamily="2" charset="2"/>
              <a:buChar char="è"/>
            </a:pPr>
            <a:r>
              <a:rPr lang="ro-RO" sz="1400" dirty="0" smtClean="0"/>
              <a:t>Meşteri care lucrează în special într-un mediu acoperit şi au nevoie de măsurători de bază, ca lungimea sau aria</a:t>
            </a:r>
            <a:r>
              <a:rPr lang="en-US" sz="1400" dirty="0" smtClean="0"/>
              <a:t>:</a:t>
            </a:r>
            <a:endParaRPr lang="en-US" sz="1400" dirty="0"/>
          </a:p>
          <a:p>
            <a:pPr marL="582613" lvl="1" indent="-190500" defTabSz="839788" eaLnBrk="0" hangingPunct="0">
              <a:lnSpc>
                <a:spcPct val="141000"/>
              </a:lnSpc>
              <a:buClr>
                <a:srgbClr val="5D7298"/>
              </a:buClr>
              <a:buSzPct val="65000"/>
              <a:buFont typeface="Wingdings" pitchFamily="2" charset="2"/>
              <a:buChar char="è"/>
            </a:pPr>
            <a:r>
              <a:rPr lang="en-US" sz="1400" dirty="0" err="1" smtClean="0"/>
              <a:t>Elec</a:t>
            </a:r>
            <a:r>
              <a:rPr lang="ro-RO" sz="1400" dirty="0" smtClean="0"/>
              <a:t>tricieni</a:t>
            </a:r>
            <a:endParaRPr lang="en-US" sz="1400" dirty="0"/>
          </a:p>
          <a:p>
            <a:pPr marL="582613" lvl="1" indent="-190500" defTabSz="839788" eaLnBrk="0" hangingPunct="0">
              <a:lnSpc>
                <a:spcPct val="141000"/>
              </a:lnSpc>
              <a:buClr>
                <a:srgbClr val="5D7298"/>
              </a:buClr>
              <a:buSzPct val="65000"/>
              <a:buFont typeface="Wingdings" pitchFamily="2" charset="2"/>
              <a:buChar char="è"/>
            </a:pPr>
            <a:r>
              <a:rPr lang="ro-RO" sz="1400" dirty="0" smtClean="0"/>
              <a:t>Instalatori</a:t>
            </a:r>
            <a:endParaRPr lang="en-US" sz="1400" dirty="0"/>
          </a:p>
          <a:p>
            <a:pPr marL="582613" lvl="1" indent="-190500" defTabSz="839788" eaLnBrk="0" hangingPunct="0">
              <a:lnSpc>
                <a:spcPct val="141000"/>
              </a:lnSpc>
              <a:buClr>
                <a:srgbClr val="5D7298"/>
              </a:buClr>
              <a:buSzPct val="65000"/>
              <a:buFont typeface="Wingdings" pitchFamily="2" charset="2"/>
              <a:buChar char="è"/>
            </a:pPr>
            <a:r>
              <a:rPr lang="ro-RO" sz="1400" dirty="0" smtClean="0"/>
              <a:t>Acoperirea pereţilor sau podelelor</a:t>
            </a:r>
            <a:endParaRPr lang="en-US" sz="1400" dirty="0"/>
          </a:p>
          <a:p>
            <a:pPr marL="582613" lvl="1" indent="-190500" defTabSz="839788" eaLnBrk="0" hangingPunct="0">
              <a:lnSpc>
                <a:spcPct val="141000"/>
              </a:lnSpc>
              <a:buClr>
                <a:srgbClr val="5D7298"/>
              </a:buClr>
              <a:buSzPct val="65000"/>
              <a:buFont typeface="Wingdings" pitchFamily="2" charset="2"/>
              <a:buChar char="è"/>
            </a:pPr>
            <a:r>
              <a:rPr lang="ro-RO" sz="1400" dirty="0" smtClean="0"/>
              <a:t>Tencuitori</a:t>
            </a:r>
            <a:endParaRPr lang="en-US" sz="1400" dirty="0"/>
          </a:p>
          <a:p>
            <a:pPr marL="582613" lvl="1" indent="-190500" defTabSz="839788" eaLnBrk="0" hangingPunct="0">
              <a:lnSpc>
                <a:spcPct val="141000"/>
              </a:lnSpc>
              <a:buClr>
                <a:srgbClr val="5D7298"/>
              </a:buClr>
              <a:buSzPct val="65000"/>
              <a:buFont typeface="Wingdings" pitchFamily="2" charset="2"/>
              <a:buChar char="è"/>
            </a:pPr>
            <a:r>
              <a:rPr lang="ro-RO" sz="1400" dirty="0" smtClean="0"/>
              <a:t>Muncitori în beton şi zidărie</a:t>
            </a:r>
            <a:endParaRPr lang="en-US" sz="1400" dirty="0"/>
          </a:p>
          <a:p>
            <a:pPr marL="582613" lvl="1" indent="-190500" defTabSz="839788" eaLnBrk="0" hangingPunct="0">
              <a:lnSpc>
                <a:spcPct val="141000"/>
              </a:lnSpc>
              <a:buClr>
                <a:srgbClr val="5D7298"/>
              </a:buClr>
              <a:buSzPct val="65000"/>
              <a:buFont typeface="Wingdings" pitchFamily="2" charset="2"/>
              <a:buChar char="è"/>
            </a:pPr>
            <a:r>
              <a:rPr lang="ro-RO" sz="1400" dirty="0" smtClean="0"/>
              <a:t>Zugravi</a:t>
            </a:r>
            <a:endParaRPr lang="en-US" sz="1400" dirty="0"/>
          </a:p>
          <a:p>
            <a:pPr marL="582613" lvl="1" indent="-190500" defTabSz="839788" eaLnBrk="0" hangingPunct="0">
              <a:lnSpc>
                <a:spcPct val="141000"/>
              </a:lnSpc>
              <a:buClr>
                <a:srgbClr val="5D7298"/>
              </a:buClr>
              <a:buSzPct val="65000"/>
              <a:buFont typeface="Wingdings" pitchFamily="2" charset="2"/>
              <a:buChar char="è"/>
            </a:pPr>
            <a:r>
              <a:rPr lang="en-US" sz="1400" dirty="0"/>
              <a:t>…</a:t>
            </a:r>
          </a:p>
          <a:p>
            <a:pPr marL="582613" lvl="1" indent="-190500" defTabSz="839788" eaLnBrk="0" hangingPunct="0">
              <a:lnSpc>
                <a:spcPct val="141000"/>
              </a:lnSpc>
              <a:buClr>
                <a:srgbClr val="5D7298"/>
              </a:buClr>
              <a:buSzPct val="65000"/>
              <a:buFont typeface="Wingdings" pitchFamily="2" charset="2"/>
              <a:buChar char="è"/>
            </a:pPr>
            <a:endParaRPr lang="en-GB" sz="1400" dirty="0"/>
          </a:p>
        </p:txBody>
      </p:sp>
      <p:sp>
        <p:nvSpPr>
          <p:cNvPr id="313352" name="Text 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40225" y="1214438"/>
            <a:ext cx="3959225" cy="3673475"/>
          </a:xfrm>
          <a:prstGeom prst="rect">
            <a:avLst/>
          </a:prstGeom>
          <a:solidFill>
            <a:srgbClr val="92A0B9"/>
          </a:solidFill>
          <a:ln w="0" algn="ctr">
            <a:noFill/>
            <a:miter lim="800000"/>
            <a:headEnd/>
            <a:tailEnd/>
          </a:ln>
          <a:effectLst/>
        </p:spPr>
        <p:txBody>
          <a:bodyPr lIns="0" tIns="63500" rIns="0" bIns="0"/>
          <a:lstStyle/>
          <a:p>
            <a:pPr marL="304800" indent="-212725" defTabSz="839788" eaLnBrk="0" hangingPunct="0">
              <a:lnSpc>
                <a:spcPct val="141000"/>
              </a:lnSpc>
              <a:buClr>
                <a:srgbClr val="5D7298"/>
              </a:buClr>
              <a:buSzPct val="65000"/>
              <a:buFont typeface="Wingdings" pitchFamily="2" charset="2"/>
              <a:buChar char="è"/>
            </a:pPr>
            <a:r>
              <a:rPr lang="ro-RO" sz="1400" dirty="0" smtClean="0">
                <a:cs typeface="Times New Roman" pitchFamily="18" charset="0"/>
              </a:rPr>
              <a:t>Estimarea nevoilor de material pentru sisteme </a:t>
            </a:r>
            <a:r>
              <a:rPr lang="en-US" sz="1400" dirty="0" smtClean="0">
                <a:cs typeface="Times New Roman" pitchFamily="18" charset="0"/>
              </a:rPr>
              <a:t>HVAC </a:t>
            </a:r>
            <a:endParaRPr lang="en-US" sz="1400" dirty="0">
              <a:cs typeface="Times New Roman" pitchFamily="18" charset="0"/>
            </a:endParaRPr>
          </a:p>
          <a:p>
            <a:pPr marL="304800" indent="-212725" defTabSz="839788" eaLnBrk="0" hangingPunct="0">
              <a:lnSpc>
                <a:spcPct val="141000"/>
              </a:lnSpc>
              <a:buClr>
                <a:srgbClr val="5D7298"/>
              </a:buClr>
              <a:buSzPct val="65000"/>
              <a:buFont typeface="Wingdings" pitchFamily="2" charset="2"/>
              <a:buChar char="è"/>
            </a:pPr>
            <a:r>
              <a:rPr lang="ro-RO" sz="1400" dirty="0" smtClean="0">
                <a:cs typeface="Times New Roman" pitchFamily="18" charset="0"/>
              </a:rPr>
              <a:t>Estimarea nevoilor de material pentru instalaţii electrice şi cabluri de date</a:t>
            </a:r>
            <a:endParaRPr lang="en-US" sz="1400" dirty="0">
              <a:cs typeface="Times New Roman" pitchFamily="18" charset="0"/>
            </a:endParaRPr>
          </a:p>
          <a:p>
            <a:pPr marL="304800" indent="-212725" defTabSz="839788" eaLnBrk="0" hangingPunct="0">
              <a:lnSpc>
                <a:spcPct val="141000"/>
              </a:lnSpc>
              <a:buClr>
                <a:srgbClr val="5D7298"/>
              </a:buClr>
              <a:buSzPct val="65000"/>
              <a:buFont typeface="Wingdings" pitchFamily="2" charset="2"/>
              <a:buChar char="è"/>
            </a:pPr>
            <a:r>
              <a:rPr lang="en-US" sz="1400" dirty="0" err="1" smtClean="0">
                <a:cs typeface="Times New Roman" pitchFamily="18" charset="0"/>
              </a:rPr>
              <a:t>Calcula</a:t>
            </a:r>
            <a:r>
              <a:rPr lang="ro-RO" sz="1400" dirty="0" smtClean="0">
                <a:cs typeface="Times New Roman" pitchFamily="18" charset="0"/>
              </a:rPr>
              <a:t>rea nevoilor de vopsea şi tencuială</a:t>
            </a:r>
            <a:endParaRPr lang="en-US" sz="1400" dirty="0">
              <a:cs typeface="Times New Roman" pitchFamily="18" charset="0"/>
            </a:endParaRPr>
          </a:p>
          <a:p>
            <a:pPr marL="304800" indent="-212725" defTabSz="839788" eaLnBrk="0" hangingPunct="0">
              <a:lnSpc>
                <a:spcPct val="141000"/>
              </a:lnSpc>
              <a:buClr>
                <a:srgbClr val="5D7298"/>
              </a:buClr>
              <a:buSzPct val="65000"/>
              <a:buFont typeface="Wingdings" pitchFamily="2" charset="2"/>
              <a:buChar char="è"/>
            </a:pPr>
            <a:r>
              <a:rPr lang="ro-RO" sz="1400" dirty="0" smtClean="0">
                <a:cs typeface="Times New Roman" pitchFamily="18" charset="0"/>
              </a:rPr>
              <a:t>Verificarea dimensiunilor în structurile clădirilor</a:t>
            </a:r>
            <a:endParaRPr lang="en-US" sz="1400" dirty="0">
              <a:cs typeface="Times New Roman" pitchFamily="18" charset="0"/>
            </a:endParaRPr>
          </a:p>
          <a:p>
            <a:pPr marL="304800" indent="-212725" defTabSz="839788" eaLnBrk="0" hangingPunct="0">
              <a:lnSpc>
                <a:spcPct val="141000"/>
              </a:lnSpc>
              <a:buClr>
                <a:srgbClr val="5D7298"/>
              </a:buClr>
              <a:buSzPct val="65000"/>
              <a:buFont typeface="Wingdings" pitchFamily="2" charset="2"/>
              <a:buChar char="è"/>
            </a:pPr>
            <a:r>
              <a:rPr lang="ro-RO" sz="1400" dirty="0" smtClean="0">
                <a:cs typeface="Times New Roman" pitchFamily="18" charset="0"/>
              </a:rPr>
              <a:t>Măsurarea încăperilor înainte de parchetare, montare gresie etc.</a:t>
            </a:r>
            <a:endParaRPr lang="en-US" sz="1400" dirty="0">
              <a:cs typeface="Times New Roman" pitchFamily="18" charset="0"/>
            </a:endParaRPr>
          </a:p>
        </p:txBody>
      </p:sp>
      <p:pic>
        <p:nvPicPr>
          <p:cNvPr id="313360" name="Picture 16" descr="GLM50_trockenbau_fin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20102" y="4310236"/>
            <a:ext cx="1407138" cy="936104"/>
          </a:xfrm>
          <a:prstGeom prst="rect">
            <a:avLst/>
          </a:prstGeom>
          <a:noFill/>
        </p:spPr>
      </p:pic>
      <p:pic>
        <p:nvPicPr>
          <p:cNvPr id="11265" name="Picture 1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24644" y="4310236"/>
            <a:ext cx="1414764" cy="94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211416" y="4310236"/>
            <a:ext cx="1405366" cy="93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DD096-FF29-46EE-B37E-109DD958078E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1033"/>
  <p:tag name="CFG.CUSTOMERVERSION" val="9"/>
  <p:tag name="CONFIG" val="config01.xml"/>
  <p:tag name="CFG.VERSION" val="0"/>
  <p:tag name="CFG.LAYOUTID" val="Bosch Layout 4:3"/>
  <p:tag name="CFG.LAYOUT" val="config01.xml"/>
  <p:tag name="MAPNAME" val="Map1"/>
  <p:tag name="LICENSEKEY" val="46504b9e-b1c9-48ed-967f-a36de42ae84b"/>
  <p:tag name="ML_1" val="rbhk_hk"/>
  <p:tag name="ML_2" val="Bosch.mcr"/>
  <p:tag name="ML_LAYOUT_RESOURCE" val="BOSCH4_3_01.MCR "/>
  <p:tag name="FIELD.DATE.SUFFIX.CONTENT" val=" | "/>
  <p:tag name="FIELD.CONF.SUFFIX.CONTENT" val=" | "/>
  <p:tag name="FIELD.REM_ABL.SUFFIX.CONTENT" val=" | "/>
  <p:tag name="FIELD.COPY.CONTENT" val="© Robert Bosch GmbH 2014. All rights reserved, also regarding any disposal, exploitation, reproduction, editing, distribution, as well as in the event of applications for industrial property rights."/>
  <p:tag name="FIELD.COPY.VALUE" val="© Robert Bosch GmbH 2014. All rights reserved, also regarding any disposal, exploitation, reproduction, editing, distribution, as well as in the event of applications for industrial property rights."/>
  <p:tag name="FIELD.COPY.COMBOINDEX" val="0"/>
  <p:tag name="FIELD.DPT.SUFFIX.CONTENT" val=" | "/>
  <p:tag name="FIELD.BGROUP.COMBOINDEX" val="0"/>
  <p:tag name="FIELDS.INITIALIZED" val="1"/>
  <p:tag name="FIELD.DATE.COMBOINDEX" val="-2"/>
  <p:tag name="FIELD.CONF.CONTENT" val="Internal "/>
  <p:tag name="FIELD.CONF.VALUE" val="Internal  | "/>
  <p:tag name="FIELD.CONF.COMBOINDEX" val="1"/>
  <p:tag name="FIELD.REM_ABL.COMBOINDEX" val="-2"/>
  <p:tag name="FIELD.CHAPTER.COMBOINDEX" val="-2"/>
  <p:tag name="FIELD.REM_ANL.COMBOINDEX" val="-2"/>
  <p:tag name="FIELD.DPT.COMBOINDEX" val="-2"/>
  <p:tag name="TITLEMASTERMASTERNAME" val="TitleSlide"/>
  <p:tag name="TITLEMASTERSHAPESETGROUPCLASSNAME" val="ShapeSetGroup1"/>
  <p:tag name="TITLEMASTERCOLORSETGROUPCLASSNAME" val="ColorSetGroup1"/>
  <p:tag name="TITLEMASTERFONTSETGROUPCLASSNAME" val="FontSetGroup1"/>
  <p:tag name="TITLEMASTERSTYLESETGROUPCLASSNAME" val="StyleSetGroup1"/>
  <p:tag name="TITLEMASTERMODIFIED" val="1"/>
  <p:tag name="SLIDEMASTERMASTERNAME" val="Slide"/>
  <p:tag name="SLIDEMASTERSHAPESETGROUPCLASSNAME" val="ShapeSetGroup1"/>
  <p:tag name="SLIDEMASTERCOLORSETGROUPCLASSNAME" val="ColorSetGroup1"/>
  <p:tag name="SLIDEMASTERFONTSETGROUPCLASSNAME" val="FontSetGroup1"/>
  <p:tag name="SLIDEMASTERSTYLESETGROUPCLASSNAME" val="StyleSetGroup1"/>
  <p:tag name="SLIDEMASTERMODIFIED" val="1"/>
  <p:tag name="MLOUTPUTITEM.PRINT" val="OutputItem5"/>
  <p:tag name="FIELD.REM_ANL.CONTENT" val=""/>
  <p:tag name="FIELD.REM_ANL.VALUE" val=""/>
  <p:tag name="FIELD.CHAPTER.CONTENT" val="Launch Package GLM 30 Professional"/>
  <p:tag name="FIELD.CHAPTER.VALUE" val="Launch Package GLM 30 Professional"/>
  <p:tag name="FIELD.DPT.CONTENT" val="PT-MT/MKP1"/>
  <p:tag name="FIELD.DPT.VALUE" val="PT-MT/MKP1 | "/>
  <p:tag name="FIELD.DATE.CONTENT" val="28.08.14"/>
  <p:tag name="FIELD.DATE.VALUE" val="28.08.14 | "/>
  <p:tag name="ML_UFSOK" val="de3e33e39e37e38e45e57e58e59e14e15e30e42e46e41e63e65e67e66e64e44e60e32e72e71e23e47e56e61e31e62e68e69e7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SETCLASSNAME" val="Blank"/>
  <p:tag name="SHAPECLASSPROTECTIONTYPE" val="2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SETGROUPCLASSNAME" val="ShapeSetGroup1"/>
  <p:tag name="SHAPESETCLASSNAME" val="Blank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HTECK 1_SHAPECLASSPROTECTIONTYPE" val="27"/>
  <p:tag name="RECHTECK 2_SHAPECLASSPROTECTIONTYPE" val="15"/>
  <p:tag name="RECHTECK 3_SHAPECLASSPROTECTIONTYPE" val="27"/>
  <p:tag name="RECHTECK 4_SHAPECLASSPROTECTIONTYPE" val="63"/>
  <p:tag name="GRAFIK 5_SHAPECLASSPROTECTIONTYPE" val="15"/>
  <p:tag name="TEXTFELD 6_SHAPECLASSPROTECTIONTYPE" val="27"/>
  <p:tag name="FIELD.CHAPTER.COMBOINDEX" val="-2"/>
  <p:tag name="FIELD.REM_ANL.COMBOINDEX" val="-2"/>
  <p:tag name="FIELD.DPT.COMBOINDEX" val="-2"/>
  <p:tag name="ML_1" val="rbhk_hk"/>
  <p:tag name="ML_2" val="Bosch.mcr"/>
  <p:tag name="ML_LAYOUT_RESOURCE" val="BOSCH4_3_01.MCR "/>
  <p:tag name="FIELDS.INITIALIZED" val="1"/>
  <p:tag name="CONFIG" val="config01.xml"/>
  <p:tag name="PICTURE 34_SHAPECLASSPROTECTIONTYPE" val="15"/>
  <p:tag name="FIELD.CHAPTER.CONTENT" val="Pre-launch Package of GLM 40 Professional"/>
  <p:tag name="FIELD.CHAPTER.VALUE" val="Pre-launch Package of GLM 40 Professional"/>
  <p:tag name="FIELD.REM_ANL.CONTENT" val=""/>
  <p:tag name="FIELD.REM_ANL.VALUE" val=""/>
  <p:tag name="FIELD.DPT.CONTENT" val="PT-MT/MKP1"/>
  <p:tag name="FIELD.DPT.VALUE" val="PT-MT/MKP1 |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" val="-2;-2;-2;-2;TitleFont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TitleBox"/>
  <p:tag name="SHAPECLASSPROTECTIONTYPE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opyrightline"/>
  <p:tag name="SHAPECLASSPROTECTIONTYPE" val="6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AddNoteBox"/>
  <p:tag name="SHAPECLASSPROTECTIONTYPE" val="2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BGroupBox"/>
  <p:tag name="SHAPECLASSPROTECTIONTYPE" val="1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BoschBitmapHolder"/>
  <p:tag name="SHAPECLASSFILE" val="PPTFootCol.png"/>
  <p:tag name="SHAPECLASSPROTECTIONTYPE" val="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BoschBitmap"/>
  <p:tag name="SHAPECLASSFILE" val="BOCOL.png"/>
  <p:tag name="SHAPECLASSPROTECTIONTYPE" val="1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CTANGLE 3_SHAPECLASSPROTECTIONTYPE" val="0"/>
  <p:tag name="RECTANGLE 2_SHAPECLASSPROTECTIONTYPE" val="0"/>
  <p:tag name="PICTURE 8_SHAPECLASSPROTECTIONTYPE" val="15"/>
  <p:tag name="TEXT BOX 9_SHAPECLASSPROTECTIONTYPE" val="11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0_SHAPECLASSPROTECTIONTYPE" val="0"/>
  <p:tag name="OBJECT 11_SHAPECLASSPROTECTIONTYPE" val="0"/>
  <p:tag name="RECTANGLE 8_SHAPECLASSPROTECTIONTYPE" val="0"/>
  <p:tag name="RECTANGLE 7_SHAPECLASSPROTECTIONTYPE" val="11"/>
  <p:tag name="RECTANGLE 6_SHAPECLASSPROTECTIONTYPE" val="15"/>
  <p:tag name="RECTANGLE 4_SHAPECLASSPROTECTIONTYPE" val="63"/>
  <p:tag name="PICTURE 13_SHAPECLASSPROTECTIONTYPE" val="15"/>
  <p:tag name="TEXT BOX 2_SHAPECLASSPROTECTIONTYPE" val="11"/>
  <p:tag name="CONFIG" val="config01.xml"/>
  <p:tag name="OBJECT 15_SHAPECLASSPROTECTIONTYPE" val="0"/>
  <p:tag name="RECTANGLE 17_SHAPECLASSPROTECTIONTYPE" val="0"/>
  <p:tag name="FIELD.CHAPTER.COMBOINDEX" val="-2"/>
  <p:tag name="FIELD.REM_ANL.COMBOINDEX" val="-2"/>
  <p:tag name="FIELD.DPT.COMBOINDEX" val="-2"/>
  <p:tag name="INHALTSPLATZHALTER 14_SHAPECLASSPROTECTIONTYPE" val="0"/>
  <p:tag name="ML_1" val="rbhk_hk"/>
  <p:tag name="ML_2" val="Bosch.mcr"/>
  <p:tag name="ML_LAYOUT_RESOURCE" val="BOSCH4_3_01.MCR "/>
  <p:tag name="FIELDS.INITIALIZED" val="1"/>
  <p:tag name="SHAPESETCLASSNAME" val="Blank"/>
  <p:tag name="RECTANGLE 14_SHAPECLASSPROTECTIONTYPE" val="27"/>
  <p:tag name="PICTURE 15_SHAPECLASSPROTECTIONTYPE" val="15"/>
  <p:tag name="TEXT BOX 13_SHAPECLASSPROTECTIONTYPE" val="27"/>
  <p:tag name="RECTANGLE 5_SHAPECLASSPROTECTIONTYPE" val="63"/>
  <p:tag name="FIELD.CHAPTER.CONTENT" val="Pre-launch Package of GLM 40 Professional"/>
  <p:tag name="FIELD.CHAPTER.VALUE" val="Pre-launch Package of GLM 40 Professional"/>
  <p:tag name="FIELD.REM_ANL.CONTENT" val=""/>
  <p:tag name="FIELD.REM_ANL.VALUE" val=""/>
  <p:tag name="FIELD.DPT.CONTENT" val="PT-MT/MKP1"/>
  <p:tag name="FIELD.DPT.VALUE" val="PT-MT/MKP1 | 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" val="-2;-2;-2;-2;TitleFont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TitleBoxOnTitleSlide"/>
  <p:tag name="SHAPECLASSPROTECTIONTYPE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Blank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NAME" val="TitleBox"/>
  <p:tag name="SHAPECLASSPROTECTIONTYPE" val="0"/>
  <p:tag name="SHAPESETCLASSNAME" val="TitleContent"/>
  <p:tag name="COLORS" val="-2;-2;-2;-2;-1;-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CopyRightFontColor2;-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BGroupBox"/>
  <p:tag name="SHAPECLASSPROTECTIONTYPE" val="15"/>
  <p:tag name="SHAPESETCLASSNAME" val="Blank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3;-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COLORSETGROUPCLASSNAME" val="ColorSetGroup1"/>
  <p:tag name="FONTSETGROUPCLASSNAME" val="FontSetGroup1"/>
  <p:tag name="SHAPECLASSNAME" val="AddNoteBox"/>
  <p:tag name="SHAPESETCLASSNAME" val="Blank"/>
  <p:tag name="SHAPECLASSPROTECTIONTYPE" val="2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CLASSNAME" val="TextBox"/>
  <p:tag name="SHAPESETCLASSNAME" val="TitleText"/>
  <p:tag name="COLORS" val="-2;-2;-2;-2;-1;-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CTANGLE 2_SHAPECLASSPROTECTIONTYPE" val="0"/>
  <p:tag name="RECTANGLE 7_SHAPECLASSPROTECTIONTYPE" val="63"/>
  <p:tag name="PICTURE 8_SHAPECLASSPROTECTIONTYPE" val="15"/>
  <p:tag name="TEXT BOX 9_SHAPECLASSPROTECTIONTYPE" val="11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0_SHAPECLASSPROTECTIONTYPE" val="0"/>
  <p:tag name="PICTURE 11_SHAPECLASSPROTECTIONTYPE" val="0"/>
  <p:tag name="RECTANGLE 12_SHAPECLASSPROTECTIONTYPE" val="0"/>
  <p:tag name="FIELD.CHAPTER.COMBOINDEX" val="-2"/>
  <p:tag name="FIELD.REM_ANL.COMBOINDEX" val="-2"/>
  <p:tag name="FIELD.DPT.COMBOINDEX" val="-2"/>
  <p:tag name="RECTANGLE 9_SHAPECLASSPROTECTIONTYPE" val="0"/>
  <p:tag name="RECTANGLE 6_SHAPECLASSPROTECTIONTYPE" val="0"/>
  <p:tag name="RECTANGLE 5_SHAPECLASSPROTECTIONTYPE" val="11"/>
  <p:tag name="RECTANGLE 4_SHAPECLASSPROTECTIONTYPE" val="15"/>
  <p:tag name="RECTANGLE 3_SHAPECLASSPROTECTIONTYPE" val="63"/>
  <p:tag name="PICTURE 47_SHAPECLASSPROTECTIONTYPE" val="15"/>
  <p:tag name="TEXT BOX 48_SHAPECLASSPROTECTIONTYPE" val="11"/>
  <p:tag name="CONFIG" val="config01.xml"/>
  <p:tag name="PICTURE 201_SHAPECLASSPROTECTIONTYPE" val="15"/>
  <p:tag name="TEXT BOX 202_SHAPECLASSPROTECTIONTYPE" val="11"/>
  <p:tag name="PICTURE 279_SHAPECLASSPROTECTIONTYPE" val="15"/>
  <p:tag name="RECTANGLE 310_SHAPECLASSPROTECTIONTYPE" val="0"/>
  <p:tag name="RECTANGLE 1850_SHAPECLASSPROTECTIONTYPE" val="0"/>
  <p:tag name="ML_1" val="rbhk_hk"/>
  <p:tag name="ML_2" val="Bosch.mcr"/>
  <p:tag name="ML_LAYOUT_RESOURCE" val="BOSCH4_3_01.MCR "/>
  <p:tag name="FIELDS.INITIALIZED" val="1"/>
  <p:tag name="SHAPESETCLASSNAME" val="Blank"/>
  <p:tag name="RECTANGLE 46_SHAPECLASSPROTECTIONTYPE" val="27"/>
  <p:tag name="PICTURE 14_SHAPECLASSPROTECTIONTYPE" val="15"/>
  <p:tag name="TEXT BOX 75_SHAPECLASSPROTECTIONTYPE" val="27"/>
  <p:tag name="FIELD.CHAPTER.CONTENT" val="Pre-launch Package of GLM 40 Professional"/>
  <p:tag name="FIELD.CHAPTER.VALUE" val="Pre-launch Package of GLM 40 Professional"/>
  <p:tag name="FIELD.REM_ANL.CONTENT" val=""/>
  <p:tag name="FIELD.REM_ANL.VALUE" val=""/>
  <p:tag name="FIELD.DPT.CONTENT" val="PT-MT/MKP1"/>
  <p:tag name="FIELD.DPT.VALUE" val="PT-MT/MKP1 | 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Subtitle"/>
  <p:tag name="SHAPECLASSPROTECTIONTYPE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NAME" val="TitleBox"/>
  <p:tag name="SHAPECLASSPROTECTIONTYPE" val="0"/>
  <p:tag name="SHAPESETCLASSNAME" val="TitleContent"/>
  <p:tag name="COLORS" val="-2;-2;-2;-2;-1;-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CopyRightFontColor2;-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Blank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-1;-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COLORSETGROUPCLASSNAME" val="ColorSetGroup1"/>
  <p:tag name="FONTSETGROUPCLASSNAME" val="FontSetGroup1"/>
  <p:tag name="SHAPECLASSNAME" val="AddNoteBox"/>
  <p:tag name="SHAPESETCLASSNAME" val="Blank"/>
  <p:tag name="SHAPECLASSPROTECTIONTYPE" val="2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BGroupBox"/>
  <p:tag name="SHAPECLASSPROTECTIONTYPE" val="15"/>
  <p:tag name="SHAPESETCLASSNAME" val="Blank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White;-1;-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CTANGLE 2_SHAPECLASSPROTECTIONTYPE" val="0"/>
  <p:tag name="RECTANGLE 6_SHAPECLASSPROTECTIONTYPE" val="11"/>
  <p:tag name="RECTANGLE 7_SHAPECLASSPROTECTIONTYPE" val="63"/>
  <p:tag name="PICTURE 8_SHAPECLASSPROTECTIONTYPE" val="15"/>
  <p:tag name="TEXT BOX 9_SHAPECLASSPROTECTIONTYPE" val="11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0_SHAPECLASSPROTECTIONTYPE" val="0"/>
  <p:tag name="PICTURE 11_SHAPECLASSPROTECTIONTYPE" val="0"/>
  <p:tag name="RECTANGLE 12_SHAPECLASSPROTECTIONTYPE" val="0"/>
  <p:tag name="RECTANGLE 22_SHAPECLASSPROTECTIONTYPE" val="0"/>
  <p:tag name="FIELD.CHAPTER.COMBOINDEX" val="0"/>
  <p:tag name="FIELD.REM_ANL.CONTENT" val=" "/>
  <p:tag name="FIELD.REM_ANL.VALUE" val=" "/>
  <p:tag name="FIELD.REM_ANL.COMBOINDEX" val="0"/>
  <p:tag name="CONFIG" val="config01.xml"/>
  <p:tag name="TEXT BOX 12_SHAPECLASSPROTECTIONTYPE" val="31"/>
  <p:tag name="RECTANGLE 4_SHAPECLASSPROTECTIONTYPE" val="15"/>
  <p:tag name="PICTURE 14_SHAPECLASSPROTECTIONTYPE" val="15"/>
  <p:tag name="RECTANGLE 3_SHAPECLASSPROTECTIONTYPE" val="63"/>
  <p:tag name="NBTXT" val="Craftsmen who mainly work indoor and often require advanced functionality to calculate/measure distances:  Electricians  Dry-wall construction workers  Mason &amp; Concrete workers  Painter  HVAC  Maintenance  Scaffolding  …  "/>
  <p:tag name="NBTXTC" val="Craftsmen who mainly work indoor and often require advanced functionality to calculate/measure distances:  Electricians  Dry-wall construction workers  Mason &amp; Concrete workers  Painter  HVAC  Maintenance  Scaffolding  …  "/>
  <p:tag name="AGTX" val="Craftsmen who mainly work indoor and often require advanced functionality to calculate/measure distances:  Electricians  Dry-wall construction workers  Mason &amp; Concrete workers  Painter  HVAC  Maintenance  Scaffolding  …  "/>
  <p:tag name="AGTXC" val="Craftsmen who mainly work indoor and often require advanced functionality to calculate/measure distances:  Electricians  Dry-wall construction workers  Mason &amp; Concrete workers  Painter  HVAC  Maintenance  Scaffolding  …  "/>
  <p:tag name="ML_1" val="rbhk_hk"/>
  <p:tag name="ML_2" val="Bosch.mcr"/>
  <p:tag name="ML_LAYOUT_RESOURCE" val="BOSCH4_3_01.MCR "/>
  <p:tag name="FIELD.CHAPTER.CONTENT" val="Header of section"/>
  <p:tag name="FIELD.CHAPTER.VALUE" val="Header of section"/>
  <p:tag name="FIELD.DPT.CONTENT" val="PT-MT/MKP4"/>
  <p:tag name="FIELD.DPT.VALUE" val="PT-MT/MKP4 | "/>
  <p:tag name="FIELDS.INITIALIZED" val="1"/>
  <p:tag name="SHAPESETCLASSNAME" val="TitleContent"/>
  <p:tag name="RECTANGLE 5_SHAPECLASSPROTECTIONTYPE" val="27"/>
  <p:tag name="RECTANGLE 13_SHAPECLASSPROTECTIONTYPE" val="27"/>
  <p:tag name="PICTURE 15_SHAPECLASSPROTECTIONTYPE" val="15"/>
  <p:tag name="TEXT BOX 15_SHAPECLASSPROTECTIONTYPE" val="27"/>
  <p:tag name="FIELD.DPT.COMBOINDEX" val="-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Content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Conten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ChapterBoxColor;ChapterBoxColor;-2;-2;ChapterBox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Headerbox"/>
  <p:tag name="SHAPECLASSPROTECTIONTYPE" val="1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COLORSETGROUPCLASSNAME" val="ColorSetGroup1"/>
  <p:tag name="FONTSETGROUPCLASSNAME" val="FontSetGroup1"/>
  <p:tag name="SHAPECLASSNAME" val="AddNoteBox"/>
  <p:tag name="SHAPESETCLASSNAME" val="TitleContent"/>
  <p:tag name="SHAPECLASSPROTECTIONTYPE" val="2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NAME" val="tNavbar"/>
  <p:tag name="SHAPECLASSPROTECTIONTYPE" val="31"/>
  <p:tag name="COLORS" val="-2;-2;-2;-2;-2;-2"/>
  <p:tag name="SHAPESETCLASSNAME" val="TitleContent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BGroupBox"/>
  <p:tag name="SHAPECLASSPROTECTIONTYPE" val="15"/>
  <p:tag name="COLORS" val="-2;-2;-2;-2;BGroupColor;-2"/>
  <p:tag name="SHAPESETCLASSNAME" val="TitleContent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NAME" val="AuthorBox"/>
  <p:tag name="COLORS" val="-2;-2;-2;-2;-2;-2"/>
  <p:tag name="SHAPESETCLASSNAME" val="TitleContent"/>
  <p:tag name="SHAPECLASSPROTECTIONTYPE" val="2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PageNumberFontColor2;-2"/>
  <p:tag name="COLORSETCLASSNAME" val="ColorSet1"/>
  <p:tag name="SCRIPT" val="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PageBox"/>
  <p:tag name="SHAPECLASSPROTECTIONTYPE" val="3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rbhk_hk"/>
  <p:tag name="ML_2" val="Bosch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 BOX 4_SHAPECLASSPROTECTIONTYPE" val="31"/>
  <p:tag name="RECTANGLE 5_SHAPECLASSPROTECTIONTYPE" val="11"/>
  <p:tag name="RECTANGLE 7_SHAPECLASSPROTECTIONTYPE" val="11"/>
  <p:tag name="PICTURE 8_SHAPECLASSPROTECTIONTYPE" val="15"/>
  <p:tag name="TEXT BOX 9_SHAPECLASSPROTECTIONTYPE" val="11"/>
  <p:tag name="RECTANGLE 10_SHAPECLASSPROTECTIONTYPE" val="63"/>
  <p:tag name="RECTANGLE 3_SHAPECLASSPROTECTIONTYPE" val="0"/>
  <p:tag name="COMPRESSOR_INCLUDE" val="1"/>
  <p:tag name="FIELD.DPT.COMBOINDEX" val="-2"/>
  <p:tag name="NBTXT" val="New Product - 2012"/>
  <p:tag name="NBTXTC" val="New Product - 2012"/>
  <p:tag name="AGTXC" val="New Product - 2012"/>
  <p:tag name="AGID" val="0"/>
  <p:tag name="NBID" val="0"/>
  <p:tag name="FIELD.CHAPTER.COMBOINDEX" val="-2"/>
  <p:tag name="FIELD.REM_ANL.COMBOINDEX" val="-2"/>
  <p:tag name="ML_LAYOUT_RESOURCE" val="BOSCH4_3_01.MCR "/>
  <p:tag name="FIELDS.INITIALIZED" val="1"/>
  <p:tag name="SHAPESETCLASSNAME" val="TitleContent"/>
  <p:tag name="CONFIG" val="config01.xml"/>
  <p:tag name="TEXT BOX 7_SHAPECLASSPROTECTIONTYPE" val="31"/>
  <p:tag name="RECTANGLE 6_SHAPECLASSPROTECTIONTYPE" val="27"/>
  <p:tag name="RECTANGLE 8_SHAPECLASSPROTECTIONTYPE" val="15"/>
  <p:tag name="RECTANGLE 4_SHAPECLASSPROTECTIONTYPE" val="27"/>
  <p:tag name="PICTURE 28_SHAPECLASSPROTECTIONTYPE" val="15"/>
  <p:tag name="TEXT BOX 23_SHAPECLASSPROTECTIONTYPE" val="27"/>
  <p:tag name="RECTANGLE 2_SHAPECLASSPROTECTIONTYPE" val="63"/>
  <p:tag name="FIELD.CHAPTER.CONTENT" val="Pre-launch Package of GLM 40 Professional"/>
  <p:tag name="FIELD.CHAPTER.VALUE" val="Pre-launch Package of GLM 40 Professional"/>
  <p:tag name="FIELD.REM_ANL.CONTENT" val=""/>
  <p:tag name="FIELD.REM_ANL.VALUE" val=""/>
  <p:tag name="FIELD.DPT.CONTENT" val="PT-MT/MKP1"/>
  <p:tag name="FIELD.DPT.VALUE" val="PT-MT/MKP1 | 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Content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Content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COLORSETGROUPCLASSNAME" val="ColorSetGroup1"/>
  <p:tag name="FONTSETGROUPCLASSNAME" val="FontSetGroup1"/>
  <p:tag name="SHAPECLASSNAME" val="AddNoteBox"/>
  <p:tag name="SHAPESETCLASSNAME" val="TitleContent"/>
  <p:tag name="SHAPECLASSPROTECTIONTYPE" val="2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NAME" val="AuthorBox"/>
  <p:tag name="SHAPESETCLASSNAME" val="TitleContent"/>
  <p:tag name="SHAPECLASSPROTECTIONTYPE" val="2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BGroupBox"/>
  <p:tag name="SHAPECLASSPROTECTIONTYPE" val="15"/>
  <p:tag name="SHAPESETCLASSNAME" val="TitleContent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BGroupBox"/>
  <p:tag name="SHAPECLASSPROTECTIONTYPE" val="1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NAME" val="tNavbar"/>
  <p:tag name="SHAPECLASSPROTECTIONTYPE" val="31"/>
  <p:tag name="SHAPESETCLASSNAME" val="TitleContent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CopyRightFontColor2;White;-2;-2;White;-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HeaderLineColor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HeaderLine"/>
  <p:tag name="SHAPECLASSPROTECTIONTYPE" val="1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CopyRightFontColor2;White;-2;-2;White;-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CopyRightFontColor2;White;-2;-2;White;-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CopyRightFontColor2;White;-2;-2;White;-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FooterLineColor;-2;FooterLine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FooterLine"/>
  <p:tag name="SHAPECLASSPROTECTIONTYPE" val="1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BoschBitmapHolder"/>
  <p:tag name="SHAPECLASSFILE" val="PPTFootCol.png"/>
  <p:tag name="SHAPECLASSPROTECTIONTYP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SETCLASSNAME" val="Blank"/>
  <p:tag name="SHAPECLASSPROTECTIONTYPE" val="2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PageNumberFontColor2;-2"/>
  <p:tag name="COLORSETCLASSNAME" val="ColorSet1"/>
  <p:tag name="SCRIPT" val="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PageBox"/>
  <p:tag name="SHAPECLASSPROTECTIONTYPE" val="3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PageNumberFontColor2;-2"/>
  <p:tag name="COLORSETCLASSNAME" val="ColorSet1"/>
  <p:tag name="SCRIPT" val="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PageBox"/>
  <p:tag name="SHAPECLASSPROTECTIONTYPE" val="3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PageNumberFontColor2;-2"/>
  <p:tag name="COLORSETCLASSNAME" val="ColorSet1"/>
  <p:tag name="SCRIPT" val="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PageBox"/>
  <p:tag name="SHAPECLASSPROTECTIONTYPE" val="3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CTANGLE 2_SHAPECLASSPROTECTIONTYPE" val="11"/>
  <p:tag name="RECTANGLE 4_SHAPECLASSPROTECTIONTYPE" val="11"/>
  <p:tag name="PICTURE 6_SHAPECLASSPROTECTIONTYPE" val="15"/>
  <p:tag name="TEXT BOX 7_SHAPECLASSPROTECTIONTYPE" val="11"/>
  <p:tag name="SHAPESETGROUPCLASSNAME" val="ShapeSetGroup1"/>
  <p:tag name="SHAPESETCLASSNAME" val="Blank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FIELD.CHAPTER.COMBOINDEX" val="-2"/>
  <p:tag name="FIELD.REM_ANL.COMBOINDEX" val="-2"/>
  <p:tag name="FIELD.DPT.COMBOINDEX" val="-2"/>
  <p:tag name="TEXT BOX 22_SHAPECLASSPROTECTIONTYPE" val="11"/>
  <p:tag name="TEXT BOX 26_SHAPECLASSPROTECTIONTYPE" val="27"/>
  <p:tag name="ML_1" val="rbhk_hk"/>
  <p:tag name="ML_2" val="Bosch.mcr"/>
  <p:tag name="ML_LAYOUT_RESOURCE" val="BOSCH4_3_01.MCR "/>
  <p:tag name="FIELDS.INITIALIZED" val="1"/>
  <p:tag name="CONFIG" val="config01.xml"/>
  <p:tag name="RECTANGLE 5_SHAPECLASSPROTECTIONTYPE" val="15"/>
  <p:tag name="RECTANGLE 10_SHAPECLASSPROTECTIONTYPE" val="27"/>
  <p:tag name="PICTURE 20_SHAPECLASSPROTECTIONTYPE" val="15"/>
  <p:tag name="RECTANGLE 3_SHAPECLASSPROTECTIONTYPE" val="63"/>
  <p:tag name="FIELD.CHAPTER.CONTENT" val="Launch Package GLM 30 Professional"/>
  <p:tag name="FIELD.CHAPTER.VALUE" val="Launch Package GLM 30 Professional"/>
  <p:tag name="FIELD.REM_ANL.CONTENT" val=""/>
  <p:tag name="FIELD.REM_ANL.VALUE" val=""/>
  <p:tag name="FIELD.DPT.CONTENT" val="PT-MT/MKP1"/>
  <p:tag name="FIELD.DPT.VALUE" val="PT-MT/MKP1 | 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White;-2;-2;-1;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opyrightline"/>
  <p:tag name="SHAPECLASSPROTECTIONTYPE" val="6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Gray1;-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AddNoteBox"/>
  <p:tag name="SHAPECLASSPROTECTIONTYPE" val="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ChapterBoxColor;ChapterBoxColor;-2;-2;ChapterBox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Headerbox"/>
  <p:tag name="SHAPECLASSPROTECTIONTYP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BGroupBox"/>
  <p:tag name="SHAPECLASSPROTECTIONTYP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ETCLASSNAME" val="ColorSet1"/>
  <p:tag name="SCRIPT" val="1"/>
  <p:tag name="FIELDS" val="REM_ANL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AddNoteBox"/>
  <p:tag name="COLORS" val="-2;-2;-2;-2;ChapterFontColor;-2"/>
  <p:tag name="SHAPECLASSPROTECTIONTYPE" val="2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White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3;White;-2;-2;-1;-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hapterbox"/>
  <p:tag name="SHAPECLASSPROTECTIONTYPE" val="2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White;-2;-2;-1;-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White;-2;-2;-1;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White;-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BoschBitmap"/>
  <p:tag name="SHAPECLASSFILE" val="BOCOL.png"/>
  <p:tag name="SHAPECLASSPROTECTIONTYPE" val="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3_SHAPECLASSPROTECTIONTYPE" val="0"/>
  <p:tag name="RECTANGLE 2_SHAPECLASSPROTECTIONTYPE" val="0"/>
  <p:tag name="RECTANGLE 7_SHAPECLASSPROTECTIONTYPE" val="63"/>
  <p:tag name="PICTURE 8_SHAPECLASSPROTECTIONTYPE" val="15"/>
  <p:tag name="TEXT BOX 9_SHAPECLASSPROTECTIONTYPE" val="11"/>
  <p:tag name="TEXT BOX 20_SHAPECLASSPROTECTIONTYPE" val="31"/>
  <p:tag name="FIELD.CHAPTER.COMBOINDEX" val="-2"/>
  <p:tag name="FIELD.REM_ANL.COMBOINDEX" val="-2"/>
  <p:tag name="FIELD.DPT.COMBOINDEX" val="-2"/>
  <p:tag name="TEXTFELD 34_SHAPECLASSPROTECTIONTYPE" val="11"/>
  <p:tag name="NBTXT" val="Measuring Tools. We make markets!"/>
  <p:tag name="NBTXTC" val="Measuring Tools. We make markets!"/>
  <p:tag name="AGTXC" val="Measuring Tools. We make markets!"/>
  <p:tag name="AGID" val="0"/>
  <p:tag name="NBID" val="0"/>
  <p:tag name="ML_1" val="rbhk_hk"/>
  <p:tag name="ML_2" val="Bosch.mcr"/>
  <p:tag name="ML_LAYOUT_RESOURCE" val="BOSCH4_3_01.MCR "/>
  <p:tag name="FIELDS.INITIALIZED" val="1"/>
  <p:tag name="SHAPESETCLASSNAME" val="Blank"/>
  <p:tag name="CONFIG" val="config01.xml"/>
  <p:tag name="RECTANGLE 6_SHAPECLASSPROTECTIONTYPE" val="15"/>
  <p:tag name="RECTANGLE 5_SHAPECLASSPROTECTIONTYPE" val="27"/>
  <p:tag name="PICTURE 19_SHAPECLASSPROTECTIONTYPE" val="15"/>
  <p:tag name="TEXT BOX 11_SHAPECLASSPROTECTIONTYPE" val="27"/>
  <p:tag name="RECTANGLE 4_SHAPECLASSPROTECTIONTYPE" val="63"/>
  <p:tag name="FIELD.CHAPTER.CONTENT" val="Pre-launch Package of GLM 40 Professional"/>
  <p:tag name="FIELD.CHAPTER.VALUE" val="Pre-launch Package of GLM 40 Professional"/>
  <p:tag name="FIELD.REM_ANL.CONTENT" val=""/>
  <p:tag name="FIELD.REM_ANL.VALUE" val=""/>
  <p:tag name="FIELD.DPT.CONTENT" val="PT-MT/MKP1"/>
  <p:tag name="FIELD.DPT.VALUE" val="PT-MT/MKP1 | 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Gray1;-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Blank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HeaderLineColor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HeaderLine"/>
  <p:tag name="SHAPECLASSPROTECTIONTYPE" val="1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Gray1;-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COLORSETGROUPCLASSNAME" val="ColorSetGroup1"/>
  <p:tag name="FONTSETGROUPCLASSNAME" val="FontSetGroup1"/>
  <p:tag name="SHAPECLASSNAME" val="AddNoteBox"/>
  <p:tag name="SHAPESETCLASSNAME" val="Blank"/>
  <p:tag name="SHAPECLASSPROTECTIONTYPE" val="2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BGroupBox"/>
  <p:tag name="SHAPECLASSPROTECTIONTYPE" val="15"/>
  <p:tag name="SHAPESETCLASSNAME" val="Blank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Gray1;-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White;-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LogoRightColor;-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LogoRightColor;-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CTANGLE 2_SHAPECLASSPROTECTIONTYPE" val="0"/>
  <p:tag name="PICTURE 8_SHAPECLASSPROTECTIONTYPE" val="15"/>
  <p:tag name="TEXT BOX 9_SHAPECLASSPROTECTIONTYPE" val="11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FIELD.CHAPTER.COMBOINDEX" val="-2"/>
  <p:tag name="FIELD.REM_ANL.COMBOINDEX" val="-2"/>
  <p:tag name="FIELD.DPT.COMBOINDEX" val="-2"/>
  <p:tag name="CONFIG" val="config01.xml"/>
  <p:tag name="RECTANGLE 9_SHAPECLASSPROTECTIONTYPE" val="0"/>
  <p:tag name="GROUP 63_SHAPECLASSPROTECTIONTYPE" val="0"/>
  <p:tag name="RECTANGLE 8_SHAPECLASSPROTECTIONTYPE" val="0"/>
  <p:tag name="RECTANGLE 6_SHAPECLASSPROTECTIONTYPE" val="15"/>
  <p:tag name="PICTURE 65_SHAPECLASSPROTECTIONTYPE" val="15"/>
  <p:tag name="TEXT BOX 66_SHAPECLASSPROTECTIONTYPE" val="11"/>
  <p:tag name="RECTANGLE 103_SHAPECLASSPROTECTIONTYPE" val="0"/>
  <p:tag name="RECTANGLE 54_SHAPECLASSPROTECTIONTYPE" val="0"/>
  <p:tag name="RECTANGLE 5_SHAPECLASSPROTECTIONTYPE" val="0"/>
  <p:tag name="RECTANGLE 3_SHAPECLASSPROTECTIONTYPE" val="63"/>
  <p:tag name="PICTURE 374_SHAPECLASSPROTECTIONTYPE" val="15"/>
  <p:tag name="TEXT BOX 375_SHAPECLASSPROTECTIONTYPE" val="11"/>
  <p:tag name="ML_1" val="rbhk_hk"/>
  <p:tag name="ML_2" val="Bosch.mcr"/>
  <p:tag name="ML_LAYOUT_RESOURCE" val="BOSCH4_3_01.MCR "/>
  <p:tag name="FIELD.CHAPTER.CONTENT" val="Header of section"/>
  <p:tag name="FIELD.CHAPTER.VALUE" val="Header of section"/>
  <p:tag name="FIELDS.INITIALIZED" val="1"/>
  <p:tag name="SHAPESETCLASSNAME" val="ContentContent"/>
  <p:tag name="TEXTBOX 16_SHAPECLASSPROTECTIONTYPE" val="31"/>
  <p:tag name="RECTANGLE 7_SHAPECLASSPROTECTIONTYPE" val="27"/>
  <p:tag name="RECTANGLE 4_SHAPECLASSPROTECTIONTYPE" val="27"/>
  <p:tag name="PICTURE 17_SHAPECLASSPROTECTIONTYPE" val="15"/>
  <p:tag name="TEXT BOX 34_SHAPECLASSPROTECTIONTYPE" val="27"/>
  <p:tag name="FIELD.REM_ANL.CONTENT" val=""/>
  <p:tag name="FIELD.REM_ANL.VALUE" val=""/>
  <p:tag name="FIELD.DPT.CONTENT" val="PT-MT/MKP1"/>
  <p:tag name="FIELD.DPT.VALUE" val="PT-MT/MKP1 | 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ContentContent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FooterLineColor;-2;FooterLine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FooterLine"/>
  <p:tag name="SHAPECLASSPROTECTIONTYPE" val="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ContentContent"/>
  <p:tag name="COLORSETGROUPCLASSNAME" val="ColorSetGroup1"/>
  <p:tag name="FONTSETGROUPCLASSNAME" val="FontSetGroup1"/>
  <p:tag name="SHAPECLASSNAME" val="tNavbar"/>
  <p:tag name="SHAPECLASSPROTECTIONTYPE" val="3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ContentConten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ableSlide"/>
  <p:tag name="SHAPECLASSNAME" val="TitleBox"/>
  <p:tag name="COLORS" val="-2;-2;-2;-2;-1;-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Gray1;-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COLORSETGROUPCLASSNAME" val="ColorSetGroup1"/>
  <p:tag name="FONTSETGROUPCLASSNAME" val="FontSetGroup1"/>
  <p:tag name="SHAPECLASSNAME" val="AddNoteBox"/>
  <p:tag name="SHAPESETCLASSNAME" val="ContentContent"/>
  <p:tag name="SHAPECLASSPROTECTIONTYPE" val="2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BGroupBox"/>
  <p:tag name="SHAPECLASSPROTECTIONTYPE" val="15"/>
  <p:tag name="SHAPESETCLASSNAME" val="ContentConten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NAME" val="AuthorBox"/>
  <p:tag name="SHAPESETCLASSNAME" val="ContentContent"/>
  <p:tag name="SHAPECLASSPROTECTIONTYPE" val="2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White;-1;-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ack426;White;-1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" val="-2;-2;-2;-2;TitleFont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TitleBox"/>
  <p:tag name="SHAPECLASSPROTECTIONTYPE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PLATZHALTER 5_SHAPECLASSPROTECTIONTYPE" val="0"/>
  <p:tag name="TITEL 4_SHAPECLASSPROTECTIONTYPE" val="0"/>
  <p:tag name="RECHTECK 6_SHAPECLASSPROTECTIONTYPE" val="11"/>
  <p:tag name="RECHTECK 7_SHAPECLASSPROTECTIONTYPE" val="15"/>
  <p:tag name="RECHTECK 9_SHAPECLASSPROTECTIONTYPE" val="63"/>
  <p:tag name="GRAFIK 10_SHAPECLASSPROTECTIONTYPE" val="15"/>
  <p:tag name="RECHTECK 33_____SHAPECLASSPROTECTIONTYPE" val="0"/>
  <p:tag name="FIELD.CHAPTER.COMBOINDEX" val="-2"/>
  <p:tag name="FIELD.REM_ANL.COMBOINDEX" val="-2"/>
  <p:tag name="FIELD.DPT.COMBOINDEX" val="-2"/>
  <p:tag name="ML_1" val="rbhk_hk"/>
  <p:tag name="ML_2" val="Bosch.mcr"/>
  <p:tag name="ML_LAYOUT_RESOURCE" val="BOSCH4_3_01.MCR "/>
  <p:tag name="FIELDS.INITIALIZED" val="1"/>
  <p:tag name="SHAPESETCLASSNAME" val="Blank"/>
  <p:tag name="CONFIG" val="config01.xml"/>
  <p:tag name="RECHTECK 8_SHAPECLASSPROTECTIONTYPE" val="27"/>
  <p:tag name="PICTURE 23_SHAPECLASSPROTECTIONTYPE" val="15"/>
  <p:tag name="TEXTFELD 11_SHAPECLASSPROTECTIONTYPE" val="27"/>
  <p:tag name="FIELD.CHAPTER.CONTENT" val="Pre-launch Package of GLM 40 Professional"/>
  <p:tag name="FIELD.CHAPTER.VALUE" val="Pre-launch Package of GLM 40 Professional"/>
  <p:tag name="FIELD.REM_ANL.CONTENT" val=""/>
  <p:tag name="FIELD.REM_ANL.VALUE" val=""/>
  <p:tag name="FIELD.DPT.CONTENT" val="PT-MT/MKP1"/>
  <p:tag name="FIELD.DPT.VALUE" val="PT-MT/MKP1 | 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Blank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COLORSETGROUPCLASSNAME" val="ColorSetGroup1"/>
  <p:tag name="FONTSETGROUPCLASSNAME" val="FontSetGroup1"/>
  <p:tag name="SHAPECLASSNAME" val="AddNoteBox"/>
  <p:tag name="SHAPESETCLASSNAME" val="Blank"/>
  <p:tag name="SHAPECLASSPROTECTIONTYPE" val="2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BGroupBox"/>
  <p:tag name="SHAPECLASSPROTECTIONTYPE" val="15"/>
  <p:tag name="SHAPESETCLASSNAME" val="Blank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TextBox"/>
  <p:tag name="SHAPECLASSPROTECTIONTYPE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PageNumberFontColor2;-2"/>
  <p:tag name="COLORSETCLASSNAME" val="ColorSet1"/>
  <p:tag name="SCRIPT" val="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PageBox"/>
  <p:tag name="SHAPECLASSPROTECTIONTYPE" val="3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PLATZHALTER 5_SHAPECLASSPROTECTIONTYPE" val="0"/>
  <p:tag name="TITEL 4_SHAPECLASSPROTECTIONTYPE" val="0"/>
  <p:tag name="RECHTECK 6_SHAPECLASSPROTECTIONTYPE" val="11"/>
  <p:tag name="RECHTECK 7_SHAPECLASSPROTECTIONTYPE" val="15"/>
  <p:tag name="RECHTECK 9_SHAPECLASSPROTECTIONTYPE" val="63"/>
  <p:tag name="GRAFIK 10_SHAPECLASSPROTECTIONTYPE" val="15"/>
  <p:tag name="RECHTECK 33_____SHAPECLASSPROTECTIONTYPE" val="0"/>
  <p:tag name="FIELD.CHAPTER.COMBOINDEX" val="-2"/>
  <p:tag name="FIELD.REM_ANL.COMBOINDEX" val="-2"/>
  <p:tag name="FIELD.DPT.COMBOINDEX" val="-2"/>
  <p:tag name="ML_1" val="rbhk_hk"/>
  <p:tag name="ML_2" val="Bosch.mcr"/>
  <p:tag name="ML_LAYOUT_RESOURCE" val="BOSCH4_3_01.MCR "/>
  <p:tag name="FIELDS.INITIALIZED" val="1"/>
  <p:tag name="SHAPESETCLASSNAME" val="Blank"/>
  <p:tag name="CONFIG" val="config01.xml"/>
  <p:tag name="RECHTECK 8_SHAPECLASSPROTECTIONTYPE" val="27"/>
  <p:tag name="PICTURE 22_SHAPECLASSPROTECTIONTYPE" val="15"/>
  <p:tag name="TEXTFELD 11_SHAPECLASSPROTECTIONTYPE" val="27"/>
  <p:tag name="FIELD.CHAPTER.CONTENT" val="Pre-launch Package of GLM 40 Professional"/>
  <p:tag name="FIELD.CHAPTER.VALUE" val="Pre-launch Package of GLM 40 Professional"/>
  <p:tag name="FIELD.REM_ANL.CONTENT" val=""/>
  <p:tag name="FIELD.REM_ANL.VALUE" val=""/>
  <p:tag name="FIELD.DPT.CONTENT" val="PT-MT/MKP1"/>
  <p:tag name="FIELD.DPT.VALUE" val="PT-MT/MKP1 | 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Blank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COLORSETGROUPCLASSNAME" val="ColorSetGroup1"/>
  <p:tag name="FONTSETGROUPCLASSNAME" val="FontSetGroup1"/>
  <p:tag name="SHAPECLASSNAME" val="AddNoteBox"/>
  <p:tag name="SHAPESETCLASSNAME" val="Blank"/>
  <p:tag name="SHAPECLASSPROTECTIONTYPE" val="2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BGroupBox"/>
  <p:tag name="SHAPECLASSPROTECTIONTYPE" val="15"/>
  <p:tag name="SHAPESETCLASSNAME" val="Blank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heme/theme1.xml><?xml version="1.0" encoding="utf-8"?>
<a:theme xmlns:a="http://schemas.openxmlformats.org/drawingml/2006/main" name="Standarddesign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264"/>
      </a:accent1>
      <a:accent2>
        <a:srgbClr val="3A5A82"/>
      </a:accent2>
      <a:accent3>
        <a:srgbClr val="6E8CB2"/>
      </a:accent3>
      <a:accent4>
        <a:srgbClr val="A8BAD2"/>
      </a:accent4>
      <a:accent5>
        <a:srgbClr val="FFFFFF"/>
      </a:accent5>
      <a:accent6>
        <a:srgbClr val="000000"/>
      </a:accent6>
      <a:hlink>
        <a:srgbClr val="6E8CB2"/>
      </a:hlink>
      <a:folHlink>
        <a:srgbClr val="A8BAD2"/>
      </a:folHlink>
    </a:clrScheme>
    <a:fontScheme name="Standarddesign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53B63"/>
        </a:accent1>
        <a:accent2>
          <a:srgbClr val="425C8F"/>
        </a:accent2>
        <a:accent3>
          <a:srgbClr val="FFFFFF"/>
        </a:accent3>
        <a:accent4>
          <a:srgbClr val="000000"/>
        </a:accent4>
        <a:accent5>
          <a:srgbClr val="AAAFB7"/>
        </a:accent5>
        <a:accent6>
          <a:srgbClr val="3B5381"/>
        </a:accent6>
        <a:hlink>
          <a:srgbClr val="738CB4"/>
        </a:hlink>
        <a:folHlink>
          <a:srgbClr val="B0BB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1152</Words>
  <Application>Microsoft Office PowerPoint</Application>
  <PresentationFormat>Custom</PresentationFormat>
  <Paragraphs>168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Times New Roman</vt:lpstr>
      <vt:lpstr>Bosch Office Sans</vt:lpstr>
      <vt:lpstr>ヒラギノ角ゴ Pro W3</vt:lpstr>
      <vt:lpstr>Wingdings</vt:lpstr>
      <vt:lpstr>Standarddesign</vt:lpstr>
      <vt:lpstr>Picture</vt:lpstr>
      <vt:lpstr>PowerPoint Presentation</vt:lpstr>
      <vt:lpstr>PowerPoint Presentation</vt:lpstr>
      <vt:lpstr>2. Informaţii despre lansare</vt:lpstr>
      <vt:lpstr>3. Specificaţii de produs - Caracteristici</vt:lpstr>
      <vt:lpstr>PowerPoint Presentation</vt:lpstr>
      <vt:lpstr>PowerPoint Presentation</vt:lpstr>
      <vt:lpstr>3. Specificaţii de produs – Certificat ISO </vt:lpstr>
      <vt:lpstr>3. Specificaţii de produs – Date tehnice</vt:lpstr>
      <vt:lpstr>4. Grupuri ţintă &amp; Aplicaţii</vt:lpstr>
      <vt:lpstr>PowerPoint Presentation</vt:lpstr>
    </vt:vector>
  </TitlesOfParts>
  <Company>Bosch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 Sirina (PT-MT/MKP4)</dc:creator>
  <cp:lastModifiedBy>Home</cp:lastModifiedBy>
  <cp:revision>224</cp:revision>
  <dcterms:created xsi:type="dcterms:W3CDTF">2014-04-02T06:19:00Z</dcterms:created>
  <dcterms:modified xsi:type="dcterms:W3CDTF">2015-02-26T16:32:10Z</dcterms:modified>
</cp:coreProperties>
</file>