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465" r:id="rId3"/>
    <p:sldId id="458" r:id="rId4"/>
  </p:sldIdLst>
  <p:sldSz cx="8534400" cy="6172200"/>
  <p:notesSz cx="6858000" cy="9926638"/>
  <p:custDataLst>
    <p:tags r:id="rId7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buNone/>
      <a:defRPr lang="en-US" sz="1800" b="0" i="0" u="none" kern="1200">
        <a:solidFill>
          <a:schemeClr val="tx1"/>
        </a:solidFill>
        <a:latin typeface="Bosch Office San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">
          <p15:clr>
            <a:srgbClr val="A4A3A4"/>
          </p15:clr>
        </p15:guide>
        <p15:guide id="2" orient="horz" pos="2871">
          <p15:clr>
            <a:srgbClr val="A4A3A4"/>
          </p15:clr>
        </p15:guide>
        <p15:guide id="3" orient="horz" pos="1813">
          <p15:clr>
            <a:srgbClr val="A4A3A4"/>
          </p15:clr>
        </p15:guide>
        <p15:guide id="4" orient="horz" pos="837">
          <p15:clr>
            <a:srgbClr val="A4A3A4"/>
          </p15:clr>
        </p15:guide>
        <p15:guide id="5" orient="horz" pos="549">
          <p15:clr>
            <a:srgbClr val="A4A3A4"/>
          </p15:clr>
        </p15:guide>
        <p15:guide id="6" orient="horz" pos="3416">
          <p15:clr>
            <a:srgbClr val="A4A3A4"/>
          </p15:clr>
        </p15:guide>
        <p15:guide id="7" orient="horz" pos="1333">
          <p15:clr>
            <a:srgbClr val="A4A3A4"/>
          </p15:clr>
        </p15:guide>
        <p15:guide id="8" orient="horz" pos="3103">
          <p15:clr>
            <a:srgbClr val="A4A3A4"/>
          </p15:clr>
        </p15:guide>
        <p15:guide id="9" orient="horz" pos="1091">
          <p15:clr>
            <a:srgbClr val="A4A3A4"/>
          </p15:clr>
        </p15:guide>
        <p15:guide id="10" orient="horz" pos="2112">
          <p15:clr>
            <a:srgbClr val="A4A3A4"/>
          </p15:clr>
        </p15:guide>
        <p15:guide id="11" orient="horz" pos="3169">
          <p15:clr>
            <a:srgbClr val="A4A3A4"/>
          </p15:clr>
        </p15:guide>
        <p15:guide id="12" orient="horz" pos="2307">
          <p15:clr>
            <a:srgbClr val="A4A3A4"/>
          </p15:clr>
        </p15:guide>
        <p15:guide id="13" orient="horz" pos="2696">
          <p15:clr>
            <a:srgbClr val="A4A3A4"/>
          </p15:clr>
        </p15:guide>
        <p15:guide id="14" pos="4">
          <p15:clr>
            <a:srgbClr val="A4A3A4"/>
          </p15:clr>
        </p15:guide>
        <p15:guide id="15" pos="1580">
          <p15:clr>
            <a:srgbClr val="A4A3A4"/>
          </p15:clr>
        </p15:guide>
        <p15:guide id="16" pos="328">
          <p15:clr>
            <a:srgbClr val="A4A3A4"/>
          </p15:clr>
        </p15:guide>
        <p15:guide id="17" pos="5307">
          <p15:clr>
            <a:srgbClr val="A4A3A4"/>
          </p15:clr>
        </p15:guide>
        <p15:guide id="18" pos="4139">
          <p15:clr>
            <a:srgbClr val="A4A3A4"/>
          </p15:clr>
        </p15:guide>
        <p15:guide id="19" pos="69">
          <p15:clr>
            <a:srgbClr val="A4A3A4"/>
          </p15:clr>
        </p15:guide>
        <p15:guide id="20" pos="2926">
          <p15:clr>
            <a:srgbClr val="A4A3A4"/>
          </p15:clr>
        </p15:guide>
        <p15:guide id="21">
          <p15:clr>
            <a:srgbClr val="A4A3A4"/>
          </p15:clr>
        </p15:guide>
        <p15:guide id="22" pos="575">
          <p15:clr>
            <a:srgbClr val="A4A3A4"/>
          </p15:clr>
        </p15:guide>
        <p15:guide id="23" pos="19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64"/>
    <a:srgbClr val="3A5A82"/>
    <a:srgbClr val="6E8CB2"/>
    <a:srgbClr val="A8BAD2"/>
    <a:srgbClr val="E20015"/>
    <a:srgbClr val="808285"/>
    <a:srgbClr val="A7A7A7"/>
    <a:srgbClr val="DDDDDD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677" autoAdjust="0"/>
  </p:normalViewPr>
  <p:slideViewPr>
    <p:cSldViewPr snapToGrid="0" showGuides="1">
      <p:cViewPr>
        <p:scale>
          <a:sx n="104" d="100"/>
          <a:sy n="104" d="100"/>
        </p:scale>
        <p:origin x="-888" y="-84"/>
      </p:cViewPr>
      <p:guideLst>
        <p:guide orient="horz" pos="7"/>
        <p:guide orient="horz" pos="2871"/>
        <p:guide orient="horz" pos="1813"/>
        <p:guide orient="horz" pos="837"/>
        <p:guide orient="horz" pos="549"/>
        <p:guide orient="horz" pos="3416"/>
        <p:guide orient="horz" pos="1333"/>
        <p:guide orient="horz" pos="3103"/>
        <p:guide orient="horz" pos="1091"/>
        <p:guide orient="horz" pos="2112"/>
        <p:guide orient="horz" pos="3169"/>
        <p:guide orient="horz" pos="2307"/>
        <p:guide orient="horz" pos="2696"/>
        <p:guide pos="4"/>
        <p:guide pos="1580"/>
        <p:guide pos="328"/>
        <p:guide pos="5307"/>
        <p:guide pos="4139"/>
        <p:guide pos="69"/>
        <p:guide pos="2926"/>
        <p:guide/>
        <p:guide pos="575"/>
        <p:guide pos="19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792"/>
    </p:cViewPr>
  </p:sorterViewPr>
  <p:notesViewPr>
    <p:cSldViewPr snapToGrid="0" showGuides="1">
      <p:cViewPr varScale="1">
        <p:scale>
          <a:sx n="76" d="100"/>
          <a:sy n="76" d="100"/>
        </p:scale>
        <p:origin x="-2130" y="-78"/>
      </p:cViewPr>
      <p:guideLst>
        <p:guide orient="horz" pos="312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4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4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sch Office Sans"/>
              </a:defRPr>
            </a:lvl1pPr>
          </a:lstStyle>
          <a:p>
            <a:pPr>
              <a:defRPr/>
            </a:pPr>
            <a:fld id="{D45F032D-61A4-4977-9AAC-B67DB9B63C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943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51466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715154"/>
            <a:ext cx="548640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sch Office Sans"/>
              </a:defRPr>
            </a:lvl1pPr>
          </a:lstStyle>
          <a:p>
            <a:pPr>
              <a:defRPr/>
            </a:pPr>
            <a:fld id="{3588FFC6-99C0-4D1A-A1F5-0915F2B728B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2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DF484-2ADA-4246-A069-63AB6EC1D48D}" type="slidenum">
              <a:rPr lang="de-DE" smtClean="0">
                <a:latin typeface="Bosch Office Sans" pitchFamily="50" charset="0"/>
              </a:rPr>
              <a:pPr/>
              <a:t>1</a:t>
            </a:fld>
            <a:endParaRPr lang="de-DE" smtClean="0">
              <a:latin typeface="Bosch Office Sans" pitchFamily="50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Bosch Office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976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>
              <a:latin typeface="Bosch Office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210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2.png"/><Relationship Id="rId5" Type="http://schemas.openxmlformats.org/officeDocument/2006/relationships/tags" Target="../tags/tag15.xml"/><Relationship Id="rId10" Type="http://schemas.openxmlformats.org/officeDocument/2006/relationships/image" Target="../media/image1.png"/><Relationship Id="rId4" Type="http://schemas.openxmlformats.org/officeDocument/2006/relationships/tags" Target="../tags/tag14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0C88-2994-4D49-AD5F-C0C42EADE27D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533400" y="533400"/>
            <a:ext cx="73152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0" tIns="127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PTFOOTCOL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0" y="5562600"/>
            <a:ext cx="8534400" cy="60960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12" name="Picture 11" descr="BOCOL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6477000" y="5651500"/>
            <a:ext cx="1828800" cy="406400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7" name="Rectangle 6"/>
          <p:cNvSpPr>
            <a:spLocks/>
          </p:cNvSpPr>
          <p:nvPr userDrawn="1">
            <p:custDataLst>
              <p:tags r:id="rId3"/>
            </p:custDataLst>
          </p:nvPr>
        </p:nvSpPr>
        <p:spPr>
          <a:xfrm>
            <a:off x="0" y="0"/>
            <a:ext cx="8534400" cy="533400"/>
          </a:xfrm>
          <a:prstGeom prst="rect">
            <a:avLst/>
          </a:prstGeom>
          <a:solidFill>
            <a:srgbClr val="003264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x-none">
              <a:solidFill>
                <a:srgbClr val="00326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533399" y="533400"/>
            <a:ext cx="7772400" cy="533400"/>
          </a:xfrm>
          <a:ln w="0"/>
          <a:effectLst/>
        </p:spPr>
        <p:txBody>
          <a:bodyPr wrap="square" lIns="0" tIns="12700" rIns="0" bIns="0" anchor="t"/>
          <a:lstStyle>
            <a:lvl1pPr algn="l" rtl="0" eaLnBrk="0" fontAlgn="base" hangingPunct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None/>
              <a:defRPr sz="2700" b="0" i="0" u="none">
                <a:solidFill>
                  <a:srgbClr val="000000"/>
                </a:solidFill>
                <a:latin typeface="Bosch Office San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hidden="1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33400" y="3200399"/>
            <a:ext cx="7772400" cy="1676400"/>
          </a:xfrm>
          <a:ln w="0"/>
          <a:effectLst/>
        </p:spPr>
        <p:txBody>
          <a:bodyPr wrap="square" lIns="0" tIns="63500" rIns="0" bIns="0"/>
          <a:lstStyle>
            <a:lvl1pPr marL="0" indent="0" algn="l">
              <a:lnSpc>
                <a:spcPct val="111000"/>
              </a:lnSpc>
              <a:buClr>
                <a:srgbClr val="425C8F"/>
              </a:buClr>
              <a:buSzPct val="65000"/>
              <a:buFont typeface="Wingdings"/>
              <a:buChar char="è"/>
              <a:defRPr sz="1800" b="0" i="0" u="none">
                <a:solidFill>
                  <a:schemeClr val="tx1">
                    <a:tint val="75000"/>
                  </a:schemeClr>
                </a:solidFill>
                <a:latin typeface="Bosch Office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6" name="Straight Connector 5"/>
          <p:cNvCxnSpPr>
            <a:cxnSpLocks/>
          </p:cNvCxnSpPr>
          <p:nvPr userDrawn="1">
            <p:custDataLst>
              <p:tags r:id="rId6"/>
            </p:custDataLst>
          </p:nvPr>
        </p:nvCxnSpPr>
        <p:spPr>
          <a:xfrm>
            <a:off x="0" y="533400"/>
            <a:ext cx="8534400" cy="0"/>
          </a:xfrm>
          <a:prstGeom prst="line">
            <a:avLst/>
          </a:prstGeom>
          <a:ln w="9016">
            <a:solidFill>
              <a:srgbClr val="00326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7"/>
            </p:custDataLst>
          </p:nvPr>
        </p:nvSpPr>
        <p:spPr>
          <a:xfrm>
            <a:off x="76200" y="5851525"/>
            <a:ext cx="381000" cy="190500"/>
          </a:xfrm>
          <a:ln w="0"/>
          <a:effectLst/>
        </p:spPr>
        <p:txBody>
          <a:bodyPr lIns="0" tIns="0" rIns="0" bIns="0" anchor="t"/>
          <a:lstStyle>
            <a:lvl1pPr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rgbClr val="707070"/>
                </a:solidFill>
              </a:defRPr>
            </a:lvl1pPr>
          </a:lstStyle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  <p:cxnSp>
        <p:nvCxnSpPr>
          <p:cNvPr id="5" name="Straight Connector 4"/>
          <p:cNvCxnSpPr>
            <a:cxnSpLocks/>
          </p:cNvCxnSpPr>
          <p:nvPr userDrawn="1">
            <p:custDataLst>
              <p:tags r:id="rId8"/>
            </p:custDataLst>
          </p:nvPr>
        </p:nvCxnSpPr>
        <p:spPr>
          <a:xfrm>
            <a:off x="0" y="5562600"/>
            <a:ext cx="8534400" cy="0"/>
          </a:xfrm>
          <a:prstGeom prst="line">
            <a:avLst/>
          </a:prstGeom>
          <a:ln w="9016">
            <a:solidFill>
              <a:srgbClr val="DDDDE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52E19-91AD-40BE-9400-141C4A1D156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0C766-55C3-4AA0-B630-EB4704CCACD0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0668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267200" y="1066800"/>
            <a:ext cx="3581400" cy="3810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tags" Target="../tags/tag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9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TFOOTCOL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0" y="5562600"/>
            <a:ext cx="8534400" cy="609600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1033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0" y="0"/>
            <a:ext cx="8534400" cy="533400"/>
          </a:xfrm>
          <a:prstGeom prst="rect">
            <a:avLst/>
          </a:prstGeom>
          <a:solidFill>
            <a:srgbClr val="003264"/>
          </a:solidFill>
          <a:ln w="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x-none">
              <a:solidFill>
                <a:srgbClr val="003264"/>
              </a:solidFill>
              <a:latin typeface="Bosch Office Sans"/>
            </a:endParaRPr>
          </a:p>
        </p:txBody>
      </p:sp>
      <p:pic>
        <p:nvPicPr>
          <p:cNvPr id="9" name="Picture 8" descr="BOCOL.png"/>
          <p:cNvPicPr>
            <a:picLocks/>
          </p:cNvPicPr>
          <p:nvPr userDrawn="1">
            <p:custDataLst>
              <p:tags r:id="rId10"/>
            </p:custDataLst>
          </p:nvPr>
        </p:nvPicPr>
        <p:blipFill>
          <a:blip r:embed="rId17" cstate="email"/>
          <a:stretch>
            <a:fillRect/>
          </a:stretch>
        </p:blipFill>
        <p:spPr>
          <a:xfrm>
            <a:off x="6477000" y="5651500"/>
            <a:ext cx="1828800" cy="406400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1032" name="Line 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0" y="533400"/>
            <a:ext cx="8534400" cy="0"/>
          </a:xfrm>
          <a:prstGeom prst="line">
            <a:avLst/>
          </a:prstGeom>
          <a:noFill/>
          <a:ln w="9016">
            <a:solidFill>
              <a:srgbClr val="003264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x-none">
              <a:latin typeface="Bosch Office Sans"/>
            </a:endParaRPr>
          </a:p>
        </p:txBody>
      </p:sp>
      <p:sp>
        <p:nvSpPr>
          <p:cNvPr id="1031" name="Line 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0" y="5562600"/>
            <a:ext cx="8534400" cy="0"/>
          </a:xfrm>
          <a:prstGeom prst="line">
            <a:avLst/>
          </a:prstGeom>
          <a:noFill/>
          <a:ln w="9016">
            <a:solidFill>
              <a:srgbClr val="DDDDE7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x-none">
              <a:latin typeface="Bosch Office Sans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533400" y="533400"/>
            <a:ext cx="73152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12700" rIns="0" bIns="0" numCol="1" anchor="t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lnSpc>
                <a:spcPct val="11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DE" dirty="0" smtClean="0"/>
              <a:t>Titelmasterformat durch Klicken bearbeiten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533400" y="1066800"/>
            <a:ext cx="7315200" cy="3810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635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  <p:custDataLst>
              <p:tags r:id="rId15"/>
            </p:custDataLst>
          </p:nvPr>
        </p:nvSpPr>
        <p:spPr bwMode="auto">
          <a:xfrm>
            <a:off x="76200" y="5851525"/>
            <a:ext cx="381000" cy="1905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defRPr sz="1500">
                <a:solidFill>
                  <a:srgbClr val="707070"/>
                </a:solidFill>
                <a:latin typeface="Bosch Office Sans"/>
              </a:defRPr>
            </a:lvl1pPr>
          </a:lstStyle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9" r:id="rId2"/>
    <p:sldLayoutId id="2147483660" r:id="rId3"/>
    <p:sldLayoutId id="2147483661" r:id="rId4"/>
    <p:sldLayoutId id="2147483693" r:id="rId5"/>
    <p:sldLayoutId id="2147483694" r:id="rId6"/>
  </p:sldLayoutIdLst>
  <p:txStyles>
    <p:titleStyle>
      <a:lvl1pPr algn="l" rtl="0" eaLnBrk="0" fontAlgn="base" hangingPunct="0">
        <a:lnSpc>
          <a:spcPct val="111000"/>
        </a:lnSpc>
        <a:spcBef>
          <a:spcPct val="0"/>
        </a:spcBef>
        <a:spcAft>
          <a:spcPct val="0"/>
        </a:spcAft>
        <a:defRPr sz="2700" b="0" i="0" u="none">
          <a:solidFill>
            <a:srgbClr val="000000"/>
          </a:solidFill>
          <a:latin typeface="Bosch Office Sans"/>
          <a:ea typeface="+mj-ea"/>
          <a:cs typeface="+mj-cs"/>
        </a:defRPr>
      </a:lvl1pPr>
      <a:lvl2pPr algn="l" rtl="0" eaLnBrk="0" fontAlgn="base" hangingPunct="0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2pPr>
      <a:lvl3pPr algn="l" rtl="0" eaLnBrk="0" fontAlgn="base" hangingPunct="0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3pPr>
      <a:lvl4pPr algn="l" rtl="0" eaLnBrk="0" fontAlgn="base" hangingPunct="0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4pPr>
      <a:lvl5pPr algn="l" rtl="0" eaLnBrk="0" fontAlgn="base" hangingPunct="0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5pPr>
      <a:lvl6pPr marL="457200" algn="l" rtl="0" fontAlgn="base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6pPr>
      <a:lvl7pPr marL="914400" algn="l" rtl="0" fontAlgn="base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7pPr>
      <a:lvl8pPr marL="1371600" algn="l" rtl="0" fontAlgn="base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8pPr>
      <a:lvl9pPr marL="1828800" algn="l" rtl="0" fontAlgn="base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9pPr>
    </p:titleStyle>
    <p:bodyStyle>
      <a:lvl1pPr marL="304800" indent="-304800" algn="l" rtl="0" eaLnBrk="0" fontAlgn="base" hangingPunct="0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65000"/>
        <a:buFont typeface="Wingdings"/>
        <a:buChar char="è"/>
        <a:defRPr sz="1800" b="0" i="0" u="none">
          <a:solidFill>
            <a:schemeClr val="tx1"/>
          </a:solidFill>
          <a:latin typeface="Bosch Office Sans"/>
          <a:ea typeface="+mn-ea"/>
          <a:cs typeface="+mn-cs"/>
        </a:defRPr>
      </a:lvl1pPr>
      <a:lvl2pPr marL="609600" indent="-190500" algn="l" rtl="0" eaLnBrk="0" fontAlgn="base" hangingPunct="0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50000"/>
        <a:buFont typeface="Wingdings"/>
        <a:buChar char=""/>
        <a:defRPr sz="1800" b="0" i="0" u="none">
          <a:solidFill>
            <a:schemeClr val="tx1"/>
          </a:solidFill>
          <a:latin typeface="Bosch Office Sans"/>
        </a:defRPr>
      </a:lvl2pPr>
      <a:lvl3pPr marL="914400" indent="-190500" algn="l" rtl="0" eaLnBrk="0" fontAlgn="base" hangingPunct="0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50000"/>
        <a:buFont typeface="Wingdings"/>
        <a:buChar char=""/>
        <a:defRPr sz="1800" b="0" i="0" u="none">
          <a:solidFill>
            <a:schemeClr val="tx1"/>
          </a:solidFill>
          <a:latin typeface="Bosch Office Sans"/>
        </a:defRPr>
      </a:lvl3pPr>
      <a:lvl4pPr marL="1219200" indent="-190500" algn="l" rtl="0" eaLnBrk="0" fontAlgn="base" hangingPunct="0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50000"/>
        <a:buFont typeface="Wingdings"/>
        <a:buChar char=""/>
        <a:defRPr sz="1800" b="0" i="0" u="none">
          <a:solidFill>
            <a:schemeClr val="tx1"/>
          </a:solidFill>
          <a:latin typeface="Bosch Office Sans"/>
        </a:defRPr>
      </a:lvl4pPr>
      <a:lvl5pPr marL="1524000" indent="-190500" algn="l" rtl="0" eaLnBrk="0" fontAlgn="base" hangingPunct="0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50000"/>
        <a:buFont typeface="Wingdings"/>
        <a:buChar char=""/>
        <a:defRPr sz="1800" b="0" i="0" u="none">
          <a:solidFill>
            <a:schemeClr val="tx1"/>
          </a:solidFill>
          <a:latin typeface="Bosch Office Sans"/>
        </a:defRPr>
      </a:lvl5pPr>
      <a:lvl6pPr marL="1981200" indent="-190500" algn="l" rtl="0" fontAlgn="base">
        <a:lnSpc>
          <a:spcPct val="111000"/>
        </a:lnSpc>
        <a:spcBef>
          <a:spcPct val="0"/>
        </a:spcBef>
        <a:spcAft>
          <a:spcPct val="0"/>
        </a:spcAft>
        <a:buClr>
          <a:srgbClr val="425C8F"/>
        </a:buClr>
        <a:buSzPct val="50000"/>
        <a:buFont typeface="Wingdings" pitchFamily="2" charset="2"/>
        <a:buChar char=""/>
        <a:defRPr>
          <a:solidFill>
            <a:schemeClr val="tx1"/>
          </a:solidFill>
          <a:latin typeface="+mn-lt"/>
        </a:defRPr>
      </a:lvl6pPr>
      <a:lvl7pPr marL="2438400" indent="-190500" algn="l" rtl="0" fontAlgn="base">
        <a:lnSpc>
          <a:spcPct val="111000"/>
        </a:lnSpc>
        <a:spcBef>
          <a:spcPct val="0"/>
        </a:spcBef>
        <a:spcAft>
          <a:spcPct val="0"/>
        </a:spcAft>
        <a:buClr>
          <a:srgbClr val="425C8F"/>
        </a:buClr>
        <a:buSzPct val="50000"/>
        <a:buFont typeface="Wingdings" pitchFamily="2" charset="2"/>
        <a:buChar char=""/>
        <a:defRPr>
          <a:solidFill>
            <a:schemeClr val="tx1"/>
          </a:solidFill>
          <a:latin typeface="+mn-lt"/>
        </a:defRPr>
      </a:lvl7pPr>
      <a:lvl8pPr marL="2895600" indent="-190500" algn="l" rtl="0" fontAlgn="base">
        <a:lnSpc>
          <a:spcPct val="111000"/>
        </a:lnSpc>
        <a:spcBef>
          <a:spcPct val="0"/>
        </a:spcBef>
        <a:spcAft>
          <a:spcPct val="0"/>
        </a:spcAft>
        <a:buClr>
          <a:srgbClr val="425C8F"/>
        </a:buClr>
        <a:buSzPct val="50000"/>
        <a:buFont typeface="Wingdings" pitchFamily="2" charset="2"/>
        <a:buChar char=""/>
        <a:defRPr>
          <a:solidFill>
            <a:schemeClr val="tx1"/>
          </a:solidFill>
          <a:latin typeface="+mn-lt"/>
        </a:defRPr>
      </a:lvl8pPr>
      <a:lvl9pPr marL="3352800" indent="-190500" algn="l" rtl="0" fontAlgn="base">
        <a:lnSpc>
          <a:spcPct val="111000"/>
        </a:lnSpc>
        <a:spcBef>
          <a:spcPct val="0"/>
        </a:spcBef>
        <a:spcAft>
          <a:spcPct val="0"/>
        </a:spcAft>
        <a:buClr>
          <a:srgbClr val="425C8F"/>
        </a:buClr>
        <a:buSzPct val="50000"/>
        <a:buFont typeface="Wingdings" pitchFamily="2" charset="2"/>
        <a:buChar char="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image" Target="../media/image4.png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image" Target="../media/image3.jpeg"/><Relationship Id="rId2" Type="http://schemas.openxmlformats.org/officeDocument/2006/relationships/tags" Target="../tags/tag21.xml"/><Relationship Id="rId16" Type="http://schemas.openxmlformats.org/officeDocument/2006/relationships/notesSlide" Target="../notesSlides/notesSlide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5" Type="http://schemas.openxmlformats.org/officeDocument/2006/relationships/tags" Target="../tags/tag24.xml"/><Relationship Id="rId15" Type="http://schemas.openxmlformats.org/officeDocument/2006/relationships/slideLayout" Target="../slideLayouts/slideLayout4.xml"/><Relationship Id="rId10" Type="http://schemas.openxmlformats.org/officeDocument/2006/relationships/tags" Target="../tags/tag29.xml"/><Relationship Id="rId19" Type="http://schemas.openxmlformats.org/officeDocument/2006/relationships/image" Target="../media/image5.png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26" Type="http://schemas.openxmlformats.org/officeDocument/2006/relationships/image" Target="../media/image8.jpeg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image" Target="../media/image7.jpeg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29" Type="http://schemas.openxmlformats.org/officeDocument/2006/relationships/image" Target="../media/image11.jpeg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image" Target="../media/image6.jpeg"/><Relationship Id="rId32" Type="http://schemas.openxmlformats.org/officeDocument/2006/relationships/image" Target="../media/image14.jpeg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image" Target="NULL"/><Relationship Id="rId28" Type="http://schemas.openxmlformats.org/officeDocument/2006/relationships/image" Target="../media/image10.jpeg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31" Type="http://schemas.openxmlformats.org/officeDocument/2006/relationships/image" Target="../media/image13.jpeg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slideLayout" Target="../slideLayouts/slideLayout3.xml"/><Relationship Id="rId27" Type="http://schemas.openxmlformats.org/officeDocument/2006/relationships/image" Target="../media/image9.jpeg"/><Relationship Id="rId30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tags" Target="../tags/tag80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tags" Target="../tags/tag79.xml"/><Relationship Id="rId33" Type="http://schemas.openxmlformats.org/officeDocument/2006/relationships/image" Target="../media/image18.jpeg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29" Type="http://schemas.openxmlformats.org/officeDocument/2006/relationships/image" Target="../media/image15.jpeg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tags" Target="../tags/tag78.xml"/><Relationship Id="rId32" Type="http://schemas.openxmlformats.org/officeDocument/2006/relationships/image" Target="../media/image17.jpeg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notesSlide" Target="../notesSlides/notesSlide2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31" Type="http://schemas.openxmlformats.org/officeDocument/2006/relationships/image" Target="../media/image16.jpeg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tags" Target="../tags/tag76.xml"/><Relationship Id="rId27" Type="http://schemas.openxmlformats.org/officeDocument/2006/relationships/slideLayout" Target="../slideLayouts/slideLayout5.xml"/><Relationship Id="rId30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>
            <p:custDataLst>
              <p:tags r:id="rId2"/>
            </p:custDataLst>
          </p:nvPr>
        </p:nvSpPr>
        <p:spPr>
          <a:xfrm>
            <a:off x="0" y="0"/>
            <a:ext cx="8534400" cy="854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ML126B.jpg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0" y="-20189"/>
            <a:ext cx="8534400" cy="6329550"/>
          </a:xfrm>
          <a:prstGeom prst="rect">
            <a:avLst/>
          </a:prstGeom>
        </p:spPr>
      </p:pic>
      <p:pic>
        <p:nvPicPr>
          <p:cNvPr id="4098" name="Grafik 37" descr="BEQIK_FR.png" hidden="1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76200" y="5653088"/>
            <a:ext cx="381000" cy="1746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5638800"/>
            <a:ext cx="5715000" cy="1905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9000" y="6019800"/>
            <a:ext cx="25400" cy="11588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lnSpc>
                <a:spcPct val="107000"/>
              </a:lnSpc>
            </a:pPr>
            <a:endParaRPr lang="en-US" sz="700"/>
          </a:p>
        </p:txBody>
      </p:sp>
      <p:sp>
        <p:nvSpPr>
          <p:cNvPr id="4104" name="Text Box 8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1300"/>
          </a:p>
        </p:txBody>
      </p:sp>
      <p:sp>
        <p:nvSpPr>
          <p:cNvPr id="13" name="Rectangle 12"/>
          <p:cNvSpPr>
            <a:spLocks/>
          </p:cNvSpPr>
          <p:nvPr>
            <p:custDataLst>
              <p:tags r:id="rId8"/>
            </p:custDataLst>
          </p:nvPr>
        </p:nvSpPr>
        <p:spPr>
          <a:xfrm>
            <a:off x="533400" y="5930900"/>
            <a:ext cx="5715000" cy="190500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mtClean="0">
                <a:solidFill>
                  <a:srgbClr val="707070"/>
                </a:solidFill>
              </a:rPr>
              <a:t>Internal  | PT-AC/MKB1 | 23/05/2014 | © Robert Bosch GmbH 2013. All rights reserved, also regarding any disposal, exploitation, reproduction, editing, distribution, as well as in the event of applications for industrial property rights.</a:t>
            </a:r>
            <a:endParaRPr lang="x-none" sz="700">
              <a:solidFill>
                <a:srgbClr val="707070"/>
              </a:solidFill>
            </a:endParaRPr>
          </a:p>
        </p:txBody>
      </p:sp>
      <p:sp>
        <p:nvSpPr>
          <p:cNvPr id="17" name="Rectangle 16"/>
          <p:cNvSpPr>
            <a:spLocks/>
          </p:cNvSpPr>
          <p:nvPr>
            <p:custDataLst>
              <p:tags r:id="rId9"/>
            </p:custDataLst>
          </p:nvPr>
        </p:nvSpPr>
        <p:spPr>
          <a:xfrm>
            <a:off x="6477000" y="205143"/>
            <a:ext cx="1828800" cy="123111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x-none" sz="80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0"/>
            </p:custDataLst>
          </p:nvPr>
        </p:nvSpPr>
        <p:spPr>
          <a:xfrm>
            <a:off x="223520" y="178356"/>
            <a:ext cx="4219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Expertii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taierilor</a:t>
            </a:r>
            <a:r>
              <a:rPr lang="en-US" sz="2800" b="1" dirty="0" smtClean="0"/>
              <a:t> curate!</a:t>
            </a:r>
            <a:endParaRPr lang="en-US" sz="2800" b="1" dirty="0"/>
          </a:p>
        </p:txBody>
      </p:sp>
      <p:sp>
        <p:nvSpPr>
          <p:cNvPr id="18" name="Rectangle 17"/>
          <p:cNvSpPr/>
          <p:nvPr>
            <p:custDataLst>
              <p:tags r:id="rId11"/>
            </p:custDataLst>
          </p:nvPr>
        </p:nvSpPr>
        <p:spPr>
          <a:xfrm>
            <a:off x="243840" y="578168"/>
            <a:ext cx="42672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Bosch: Ne </a:t>
            </a:r>
            <a:r>
              <a:rPr lang="en-US" dirty="0" err="1" smtClean="0"/>
              <a:t>focusam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calitate</a:t>
            </a:r>
            <a:r>
              <a:rPr lang="en-US" dirty="0" smtClean="0"/>
              <a:t>! </a:t>
            </a:r>
            <a:endParaRPr lang="en-US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52E19-91AD-40BE-9400-141C4A1D1561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22" name="Rectangle 21"/>
          <p:cNvSpPr/>
          <p:nvPr>
            <p:custDataLst>
              <p:tags r:id="rId12"/>
            </p:custDataLst>
          </p:nvPr>
        </p:nvSpPr>
        <p:spPr>
          <a:xfrm>
            <a:off x="0" y="5007889"/>
            <a:ext cx="8534400" cy="1111567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6124" y="5161876"/>
            <a:ext cx="526134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b="1" dirty="0" smtClean="0">
                <a:solidFill>
                  <a:srgbClr val="D80000"/>
                </a:solidFill>
              </a:rPr>
              <a:t>NOU!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Inovatie</a:t>
            </a:r>
            <a:r>
              <a:rPr lang="en-US" sz="1600" b="1" dirty="0" smtClean="0"/>
              <a:t> de la Bosch: </a:t>
            </a:r>
          </a:p>
          <a:p>
            <a:r>
              <a:rPr lang="en-US" sz="1600" dirty="0" err="1" smtClean="0"/>
              <a:t>Pelicula</a:t>
            </a:r>
            <a:r>
              <a:rPr lang="en-US" sz="1600" dirty="0" smtClean="0"/>
              <a:t> </a:t>
            </a:r>
            <a:r>
              <a:rPr lang="en-US" sz="1600" dirty="0" err="1" smtClean="0"/>
              <a:t>Proteqtion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dintii</a:t>
            </a:r>
            <a:r>
              <a:rPr lang="en-US" sz="1600" dirty="0" smtClean="0"/>
              <a:t> </a:t>
            </a:r>
            <a:r>
              <a:rPr lang="en-US" sz="1600" dirty="0" err="1"/>
              <a:t>M</a:t>
            </a:r>
            <a:r>
              <a:rPr lang="en-US" sz="1600" dirty="0" err="1" smtClean="0"/>
              <a:t>icroteq</a:t>
            </a:r>
            <a:r>
              <a:rPr lang="en-US" sz="1600" dirty="0" smtClean="0"/>
              <a:t> </a:t>
            </a:r>
            <a:r>
              <a:rPr lang="en-US" sz="1600" b="1" dirty="0" err="1" smtClean="0"/>
              <a:t>garanteaza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taieri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perfecte</a:t>
            </a:r>
            <a:r>
              <a:rPr lang="en-US" sz="1600" b="1" dirty="0" smtClean="0"/>
              <a:t>.  </a:t>
            </a:r>
            <a:endParaRPr lang="en-US" sz="1600" b="1" dirty="0"/>
          </a:p>
        </p:txBody>
      </p:sp>
      <p:pic>
        <p:nvPicPr>
          <p:cNvPr id="21" name="Bild 5" descr="Bosch_SL-en_RGB_S.eps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450825" y="5125364"/>
            <a:ext cx="190570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>
            <a:spLocks/>
          </p:cNvSpPr>
          <p:nvPr>
            <p:custDataLst>
              <p:tags r:id="rId2"/>
            </p:custDataLst>
          </p:nvPr>
        </p:nvSpPr>
        <p:spPr>
          <a:xfrm>
            <a:off x="533400" y="5930900"/>
            <a:ext cx="5715000" cy="190500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mtClean="0">
                <a:solidFill>
                  <a:srgbClr val="707070"/>
                </a:solidFill>
              </a:rPr>
              <a:t>Internal  | PT-AC/MKP1-PA3 | 23/05/2014 | © Robert Bosch GmbH 2013. All rights reserved, also regarding any disposal, exploitation, reproduction, editing, distribution, as well as in the event of applications for industrial property rights.</a:t>
            </a:r>
            <a:endParaRPr lang="x-none" sz="700">
              <a:solidFill>
                <a:srgbClr val="707070"/>
              </a:solidFill>
            </a:endParaRPr>
          </a:p>
        </p:txBody>
      </p:sp>
      <p:pic>
        <p:nvPicPr>
          <p:cNvPr id="8" name="Grafik 7" descr="BEQIK_FR.png" hidden="1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23" cstate="print"/>
          <a:stretch>
            <a:fillRect/>
          </a:stretch>
        </p:blipFill>
        <p:spPr>
          <a:xfrm>
            <a:off x="76200" y="5653404"/>
            <a:ext cx="381000" cy="174625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7" name="Rechteck 6"/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6477000" y="205143"/>
            <a:ext cx="1828800" cy="123111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x-none" sz="800" smtClean="0">
                <a:solidFill>
                  <a:srgbClr val="FFFFFF"/>
                </a:solidFill>
              </a:rPr>
              <a:t> </a:t>
            </a:r>
            <a:endParaRPr lang="x-none" sz="800">
              <a:solidFill>
                <a:srgbClr val="FFFFFF"/>
              </a:solidFill>
            </a:endParaRPr>
          </a:p>
        </p:txBody>
      </p:sp>
      <p:sp>
        <p:nvSpPr>
          <p:cNvPr id="6" name="Rechteck 5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533400" y="5638800"/>
            <a:ext cx="5715000" cy="190500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x-none" sz="1200">
              <a:solidFill>
                <a:srgbClr val="000000"/>
              </a:solidFill>
            </a:endParaRPr>
          </a:p>
        </p:txBody>
      </p:sp>
      <p:sp>
        <p:nvSpPr>
          <p:cNvPr id="5" name="Rechteck 4"/>
          <p:cNvSpPr/>
          <p:nvPr>
            <p:custDataLst>
              <p:tags r:id="rId6"/>
            </p:custDataLst>
          </p:nvPr>
        </p:nvSpPr>
        <p:spPr>
          <a:xfrm>
            <a:off x="8509000" y="6038355"/>
            <a:ext cx="25400" cy="115288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x-none" sz="700"/>
          </a:p>
        </p:txBody>
      </p:sp>
      <p:sp>
        <p:nvSpPr>
          <p:cNvPr id="4" name="Textfeld 3" hidden="1"/>
          <p:cNvSpPr txBox="1"/>
          <p:nvPr>
            <p:custDataLst>
              <p:tags r:id="rId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  <a:effectLst/>
        </p:spPr>
        <p:txBody>
          <a:bodyPr vert="horz" lIns="0" tIns="0" rIns="0" bIns="0" rtlCol="0">
            <a:noAutofit/>
          </a:bodyPr>
          <a:lstStyle/>
          <a:p>
            <a:pPr>
              <a:spcBef>
                <a:spcPts val="0"/>
              </a:spcBef>
            </a:pPr>
            <a:endParaRPr lang="x-none" sz="1300"/>
          </a:p>
        </p:txBody>
      </p:sp>
      <p:sp>
        <p:nvSpPr>
          <p:cNvPr id="3" name="Untertitel 2" hidden="1"/>
          <p:cNvSpPr>
            <a:spLocks noGrp="1"/>
          </p:cNvSpPr>
          <p:nvPr>
            <p:ph type="subTitle" idx="1"/>
            <p:custDataLst>
              <p:tags r:id="rId8"/>
            </p:custDataLst>
          </p:nvPr>
        </p:nvSpPr>
        <p:spPr>
          <a:xfrm>
            <a:off x="533400" y="3200400"/>
            <a:ext cx="7772400" cy="1676400"/>
          </a:xfrm>
          <a:ln w="0"/>
          <a:effectLst/>
        </p:spPr>
        <p:txBody>
          <a:bodyPr wrap="square" lIns="0" tIns="63500" rIns="0" bIns="0"/>
          <a:lstStyle/>
          <a:p>
            <a:endParaRPr lang="en-GB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73053422"/>
              </p:ext>
            </p:extLst>
          </p:nvPr>
        </p:nvGraphicFramePr>
        <p:xfrm>
          <a:off x="232126" y="1028700"/>
          <a:ext cx="8037666" cy="4576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198"/>
                <a:gridCol w="2053665"/>
                <a:gridCol w="616198"/>
                <a:gridCol w="1208004"/>
                <a:gridCol w="2353601"/>
              </a:tblGrid>
              <a:tr h="34962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EXPERT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Material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Nr.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baseline="0" dirty="0" err="1" smtClean="0"/>
                        <a:t>repere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 smtClean="0"/>
                        <a:t>Diametru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Tip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baseline="0" dirty="0" err="1" smtClean="0"/>
                        <a:t>ferastrau</a:t>
                      </a:r>
                      <a:r>
                        <a:rPr lang="en-GB" sz="1000" baseline="0" dirty="0" smtClean="0"/>
                        <a:t> circular</a:t>
                      </a:r>
                      <a:endParaRPr lang="en-GB" sz="1000" dirty="0"/>
                    </a:p>
                  </a:txBody>
                  <a:tcPr/>
                </a:tc>
              </a:tr>
              <a:tr h="476757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Wood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800" b="1" dirty="0" err="1" smtClean="0"/>
                        <a:t>Lemn</a:t>
                      </a:r>
                      <a:r>
                        <a:rPr lang="en-US" sz="800" b="1" baseline="0" dirty="0" smtClean="0"/>
                        <a:t> tare, </a:t>
                      </a:r>
                      <a:r>
                        <a:rPr lang="en-US" sz="800" b="1" baseline="0" dirty="0" err="1" smtClean="0"/>
                        <a:t>lemn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moale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si</a:t>
                      </a:r>
                      <a:r>
                        <a:rPr lang="en-US" sz="800" b="1" baseline="0" dirty="0" smtClean="0"/>
                        <a:t> material </a:t>
                      </a:r>
                      <a:r>
                        <a:rPr lang="en-US" sz="800" b="1" baseline="0" dirty="0" err="1" smtClean="0"/>
                        <a:t>compozite</a:t>
                      </a:r>
                      <a:endParaRPr lang="en-GB" sz="800" b="1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109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De la 120 </a:t>
                      </a:r>
                      <a:r>
                        <a:rPr lang="en-GB" sz="800" b="1" baseline="0" dirty="0" smtClean="0"/>
                        <a:t> la </a:t>
                      </a:r>
                      <a:r>
                        <a:rPr lang="en-GB" sz="800" b="1" dirty="0" smtClean="0"/>
                        <a:t>450 mm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 err="1" smtClean="0"/>
                        <a:t>Ferastraie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circulare</a:t>
                      </a:r>
                      <a:r>
                        <a:rPr lang="en-US" sz="800" b="1" baseline="0" dirty="0" smtClean="0"/>
                        <a:t> / </a:t>
                      </a:r>
                      <a:r>
                        <a:rPr lang="en-US" sz="800" b="1" baseline="0" dirty="0" err="1" smtClean="0"/>
                        <a:t>Ferastraie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circulare</a:t>
                      </a:r>
                      <a:r>
                        <a:rPr lang="en-US" sz="800" b="1" baseline="0" dirty="0" smtClean="0"/>
                        <a:t> de banc / </a:t>
                      </a:r>
                      <a:r>
                        <a:rPr lang="en-GB" sz="800" b="1" dirty="0" err="1" smtClean="0"/>
                        <a:t>Ferastraie</a:t>
                      </a:r>
                      <a:r>
                        <a:rPr lang="en-GB" sz="800" b="1" dirty="0" smtClean="0"/>
                        <a:t> </a:t>
                      </a:r>
                      <a:r>
                        <a:rPr lang="en-GB" sz="800" b="1" dirty="0" err="1" smtClean="0"/>
                        <a:t>circulare</a:t>
                      </a:r>
                      <a:r>
                        <a:rPr lang="en-GB" sz="800" b="1" dirty="0" smtClean="0"/>
                        <a:t> </a:t>
                      </a:r>
                      <a:r>
                        <a:rPr lang="en-GB" sz="800" b="1" dirty="0" err="1" smtClean="0"/>
                        <a:t>stationare</a:t>
                      </a:r>
                      <a:endParaRPr lang="en-GB" sz="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 smtClean="0"/>
                        <a:t>/ </a:t>
                      </a:r>
                      <a:r>
                        <a:rPr lang="en-US" sz="800" b="1" baseline="0" dirty="0" err="1" smtClean="0"/>
                        <a:t>Ferastraie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stationare</a:t>
                      </a:r>
                      <a:r>
                        <a:rPr lang="en-US" sz="800" b="1" baseline="0" dirty="0" smtClean="0"/>
                        <a:t> cu </a:t>
                      </a:r>
                      <a:r>
                        <a:rPr lang="en-US" sz="800" b="1" baseline="0" dirty="0" err="1" smtClean="0"/>
                        <a:t>sanie</a:t>
                      </a:r>
                      <a:r>
                        <a:rPr lang="en-US" sz="800" b="1" baseline="0" dirty="0" smtClean="0"/>
                        <a:t> de </a:t>
                      </a:r>
                      <a:r>
                        <a:rPr lang="en-US" sz="800" b="1" baseline="0" dirty="0" err="1" smtClean="0"/>
                        <a:t>glisare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76757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Construct</a:t>
                      </a:r>
                      <a:r>
                        <a:rPr lang="en-GB" sz="1000" b="1" baseline="0" dirty="0" smtClean="0">
                          <a:solidFill>
                            <a:schemeClr val="bg1"/>
                          </a:solidFill>
                        </a:rPr>
                        <a:t> Wood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err="1" smtClean="0"/>
                        <a:t>Lemn</a:t>
                      </a:r>
                      <a:r>
                        <a:rPr lang="en-GB" sz="800" b="1" baseline="0" dirty="0" smtClean="0"/>
                        <a:t> de </a:t>
                      </a:r>
                      <a:r>
                        <a:rPr lang="en-GB" sz="800" b="1" baseline="0" dirty="0" err="1" smtClean="0"/>
                        <a:t>constructii</a:t>
                      </a:r>
                      <a:r>
                        <a:rPr lang="en-GB" sz="800" b="1" dirty="0" smtClean="0"/>
                        <a:t> (cu </a:t>
                      </a:r>
                      <a:r>
                        <a:rPr lang="en-GB" sz="800" b="1" dirty="0" err="1" smtClean="0"/>
                        <a:t>insertii</a:t>
                      </a:r>
                      <a:r>
                        <a:rPr lang="en-GB" sz="800" b="1" dirty="0" smtClean="0"/>
                        <a:t> de cuie </a:t>
                      </a:r>
                      <a:r>
                        <a:rPr lang="en-GB" sz="800" b="1" dirty="0" err="1" smtClean="0"/>
                        <a:t>si</a:t>
                      </a:r>
                      <a:r>
                        <a:rPr lang="en-GB" sz="800" b="1" dirty="0" smtClean="0"/>
                        <a:t> </a:t>
                      </a:r>
                      <a:r>
                        <a:rPr lang="en-GB" sz="800" b="1" dirty="0" err="1" smtClean="0"/>
                        <a:t>resturi</a:t>
                      </a:r>
                      <a:r>
                        <a:rPr lang="en-GB" sz="800" b="1" dirty="0" smtClean="0"/>
                        <a:t> de </a:t>
                      </a:r>
                      <a:r>
                        <a:rPr lang="en-GB" sz="800" b="1" dirty="0" err="1" smtClean="0"/>
                        <a:t>beton</a:t>
                      </a:r>
                      <a:r>
                        <a:rPr lang="en-GB" sz="800" b="1" dirty="0" smtClean="0"/>
                        <a:t>)</a:t>
                      </a:r>
                      <a:r>
                        <a:rPr lang="en-GB" sz="800" b="1" baseline="0" dirty="0" smtClean="0"/>
                        <a:t>, material </a:t>
                      </a:r>
                      <a:r>
                        <a:rPr lang="en-GB" sz="800" b="1" baseline="0" dirty="0" err="1" smtClean="0"/>
                        <a:t>compozite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6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De la 160 </a:t>
                      </a:r>
                      <a:r>
                        <a:rPr lang="en-GB" sz="800" b="1" baseline="0" dirty="0" smtClean="0"/>
                        <a:t>la</a:t>
                      </a:r>
                      <a:r>
                        <a:rPr lang="en-GB" sz="800" b="1" dirty="0" smtClean="0"/>
                        <a:t> 210</a:t>
                      </a:r>
                      <a:r>
                        <a:rPr lang="en-GB" sz="800" b="1" baseline="0" dirty="0" smtClean="0"/>
                        <a:t> mm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err="1" smtClean="0"/>
                        <a:t>Ferastraie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baseline="0" dirty="0" err="1" smtClean="0"/>
                        <a:t>circulare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US" sz="800" b="1" baseline="0" dirty="0" smtClean="0"/>
                        <a:t>/ </a:t>
                      </a:r>
                      <a:r>
                        <a:rPr lang="en-US" sz="800" b="1" baseline="0" dirty="0" err="1" smtClean="0"/>
                        <a:t>Ferastraie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circulare</a:t>
                      </a:r>
                      <a:r>
                        <a:rPr lang="en-US" sz="800" b="1" baseline="0" dirty="0" smtClean="0"/>
                        <a:t> de banc </a:t>
                      </a:r>
                      <a:endParaRPr lang="en-GB" sz="800" b="1" dirty="0"/>
                    </a:p>
                  </a:txBody>
                  <a:tcPr anchor="ctr"/>
                </a:tc>
              </a:tr>
              <a:tr h="476757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Laminated Panel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 err="1" smtClean="0"/>
                        <a:t>Materiale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stratificate</a:t>
                      </a:r>
                      <a:r>
                        <a:rPr lang="en-US" sz="800" b="1" baseline="0" dirty="0" smtClean="0"/>
                        <a:t>, </a:t>
                      </a:r>
                      <a:r>
                        <a:rPr lang="en-US" sz="800" b="1" baseline="0" dirty="0" err="1" smtClean="0"/>
                        <a:t>acoperite</a:t>
                      </a:r>
                      <a:r>
                        <a:rPr lang="en-US" sz="800" b="1" baseline="0" dirty="0" smtClean="0"/>
                        <a:t> cu </a:t>
                      </a:r>
                      <a:r>
                        <a:rPr lang="en-US" sz="800" b="1" baseline="0" dirty="0" err="1" smtClean="0"/>
                        <a:t>strat</a:t>
                      </a:r>
                      <a:r>
                        <a:rPr lang="en-US" sz="800" b="1" baseline="0" dirty="0" smtClean="0"/>
                        <a:t> de </a:t>
                      </a:r>
                      <a:r>
                        <a:rPr lang="en-US" sz="800" b="1" baseline="0" dirty="0" err="1" smtClean="0"/>
                        <a:t>protectie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pe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una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sau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ambele</a:t>
                      </a:r>
                      <a:r>
                        <a:rPr lang="en-US" sz="800" b="1" baseline="0" dirty="0" smtClean="0"/>
                        <a:t> fete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10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De la 140 </a:t>
                      </a:r>
                      <a:r>
                        <a:rPr lang="en-GB" sz="800" b="1" baseline="0" dirty="0" smtClean="0"/>
                        <a:t>la</a:t>
                      </a:r>
                      <a:r>
                        <a:rPr lang="en-GB" sz="800" b="1" dirty="0" smtClean="0"/>
                        <a:t> 350 mm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err="1" smtClean="0"/>
                        <a:t>Ferastraie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baseline="0" dirty="0" err="1" smtClean="0"/>
                        <a:t>circulare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US" sz="800" b="1" baseline="0" dirty="0" smtClean="0"/>
                        <a:t>/ </a:t>
                      </a:r>
                      <a:r>
                        <a:rPr lang="en-US" sz="800" b="1" baseline="0" dirty="0" err="1" smtClean="0"/>
                        <a:t>Ferastraie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circulare</a:t>
                      </a:r>
                      <a:r>
                        <a:rPr lang="en-US" sz="800" b="1" baseline="0" dirty="0" smtClean="0"/>
                        <a:t> de banc / </a:t>
                      </a:r>
                      <a:r>
                        <a:rPr lang="en-GB" sz="800" b="1" baseline="0" dirty="0" smtClean="0"/>
                        <a:t>Horizontal and vertical panel sizing saws / </a:t>
                      </a:r>
                      <a:endParaRPr lang="en-GB" sz="800" b="1" dirty="0" smtClean="0"/>
                    </a:p>
                    <a:p>
                      <a:pPr algn="ctr"/>
                      <a:r>
                        <a:rPr lang="en-US" sz="800" b="1" baseline="0" dirty="0" err="1" smtClean="0"/>
                        <a:t>Ferastraie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stationare</a:t>
                      </a:r>
                      <a:r>
                        <a:rPr lang="en-US" sz="800" b="1" baseline="0" dirty="0" smtClean="0"/>
                        <a:t> cu </a:t>
                      </a:r>
                      <a:r>
                        <a:rPr lang="en-US" sz="800" b="1" baseline="0" dirty="0" err="1" smtClean="0"/>
                        <a:t>sanie</a:t>
                      </a:r>
                      <a:r>
                        <a:rPr lang="en-US" sz="800" b="1" baseline="0" dirty="0" smtClean="0"/>
                        <a:t> de </a:t>
                      </a:r>
                      <a:r>
                        <a:rPr lang="en-US" sz="800" b="1" baseline="0" dirty="0" err="1" smtClean="0"/>
                        <a:t>glisare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189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High</a:t>
                      </a:r>
                      <a:r>
                        <a:rPr lang="en-GB" sz="1000" b="1" baseline="0" dirty="0" smtClean="0">
                          <a:solidFill>
                            <a:schemeClr val="bg1"/>
                          </a:solidFill>
                        </a:rPr>
                        <a:t> Pressure </a:t>
                      </a:r>
                    </a:p>
                    <a:p>
                      <a:r>
                        <a:rPr lang="en-GB" sz="1000" b="1" baseline="0" dirty="0" smtClean="0">
                          <a:solidFill>
                            <a:schemeClr val="bg1"/>
                          </a:solidFill>
                        </a:rPr>
                        <a:t>Laminate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err="1" smtClean="0"/>
                        <a:t>Placi</a:t>
                      </a:r>
                      <a:r>
                        <a:rPr lang="en-GB" sz="800" b="1" dirty="0" smtClean="0"/>
                        <a:t> laminate HPL, </a:t>
                      </a:r>
                      <a:r>
                        <a:rPr lang="en-GB" sz="800" b="1" baseline="0" dirty="0" err="1" smtClean="0"/>
                        <a:t>Trespa</a:t>
                      </a:r>
                      <a:r>
                        <a:rPr lang="en-GB" sz="800" b="1" baseline="0" dirty="0" smtClean="0"/>
                        <a:t>©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5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De la 140 </a:t>
                      </a:r>
                      <a:r>
                        <a:rPr lang="en-GB" sz="800" b="1" baseline="0" dirty="0" smtClean="0"/>
                        <a:t>la</a:t>
                      </a:r>
                      <a:r>
                        <a:rPr lang="en-GB" sz="800" b="1" dirty="0" smtClean="0"/>
                        <a:t> 190 mm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err="1" smtClean="0"/>
                        <a:t>Ferastraie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baseline="0" dirty="0" err="1" smtClean="0"/>
                        <a:t>circulare</a:t>
                      </a:r>
                      <a:r>
                        <a:rPr lang="en-US" sz="800" b="1" baseline="0" dirty="0" smtClean="0"/>
                        <a:t>/ </a:t>
                      </a:r>
                      <a:r>
                        <a:rPr lang="en-US" sz="800" b="1" baseline="0" dirty="0" err="1" smtClean="0"/>
                        <a:t>Ferastraie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circulare</a:t>
                      </a:r>
                      <a:r>
                        <a:rPr lang="en-US" sz="800" b="1" baseline="0" dirty="0" smtClean="0"/>
                        <a:t> de banc </a:t>
                      </a:r>
                      <a:endParaRPr lang="en-GB" sz="800" b="1" dirty="0"/>
                    </a:p>
                  </a:txBody>
                  <a:tcPr anchor="ctr"/>
                </a:tc>
              </a:tr>
              <a:tr h="651569">
                <a:tc>
                  <a:txBody>
                    <a:bodyPr/>
                    <a:lstStyle/>
                    <a:p>
                      <a:r>
                        <a:rPr lang="en-GB" sz="1000" b="1" dirty="0" err="1" smtClean="0">
                          <a:solidFill>
                            <a:schemeClr val="bg1"/>
                          </a:solidFill>
                        </a:rPr>
                        <a:t>Multimaterial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err="1" smtClean="0"/>
                        <a:t>Materiale</a:t>
                      </a:r>
                      <a:r>
                        <a:rPr lang="en-GB" sz="800" b="1" baseline="0" dirty="0" smtClean="0"/>
                        <a:t> composite </a:t>
                      </a:r>
                      <a:r>
                        <a:rPr lang="en-GB" sz="800" b="1" baseline="0" dirty="0" err="1" smtClean="0"/>
                        <a:t>si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baseline="0" dirty="0" err="1" smtClean="0"/>
                        <a:t>placi</a:t>
                      </a:r>
                      <a:r>
                        <a:rPr lang="en-GB" sz="800" b="1" baseline="0" dirty="0" smtClean="0"/>
                        <a:t> laminate, aluminium </a:t>
                      </a:r>
                      <a:r>
                        <a:rPr lang="en-GB" sz="800" b="1" baseline="0" dirty="0" err="1" smtClean="0"/>
                        <a:t>si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baseline="0" dirty="0" err="1" smtClean="0"/>
                        <a:t>metale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baseline="0" dirty="0" err="1" smtClean="0"/>
                        <a:t>neferoase</a:t>
                      </a:r>
                      <a:r>
                        <a:rPr lang="en-GB" sz="800" b="1" baseline="0" dirty="0" smtClean="0"/>
                        <a:t>, plastic </a:t>
                      </a:r>
                      <a:r>
                        <a:rPr lang="en-GB" sz="800" b="1" baseline="0" dirty="0" err="1" smtClean="0"/>
                        <a:t>si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baseline="0" dirty="0" err="1" smtClean="0"/>
                        <a:t>lemn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6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De la 210 </a:t>
                      </a:r>
                      <a:r>
                        <a:rPr lang="en-GB" sz="800" b="1" baseline="0" dirty="0" smtClean="0"/>
                        <a:t>la</a:t>
                      </a:r>
                      <a:r>
                        <a:rPr lang="en-GB" sz="800" b="1" dirty="0" smtClean="0"/>
                        <a:t> 305</a:t>
                      </a:r>
                      <a:r>
                        <a:rPr lang="en-GB" sz="800" b="1" baseline="0" dirty="0" smtClean="0"/>
                        <a:t> mm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err="1" smtClean="0"/>
                        <a:t>Ferastraie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baseline="0" dirty="0" err="1" smtClean="0"/>
                        <a:t>circulare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baseline="0" dirty="0" err="1" smtClean="0"/>
                        <a:t>stationare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baseline="0" dirty="0" err="1" smtClean="0"/>
                        <a:t>si</a:t>
                      </a:r>
                      <a:r>
                        <a:rPr lang="en-GB" sz="800" b="1" baseline="0" dirty="0" smtClean="0"/>
                        <a:t> de banc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6960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Aluminium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 err="1" smtClean="0"/>
                        <a:t>A</a:t>
                      </a:r>
                      <a:r>
                        <a:rPr lang="en-US" sz="800" b="1" dirty="0" err="1" smtClean="0"/>
                        <a:t>luminiu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si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metale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neferoase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28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De la 140 </a:t>
                      </a:r>
                      <a:r>
                        <a:rPr lang="en-GB" sz="800" b="1" baseline="0" dirty="0" smtClean="0"/>
                        <a:t>la</a:t>
                      </a:r>
                      <a:r>
                        <a:rPr lang="en-GB" sz="800" b="1" dirty="0" smtClean="0"/>
                        <a:t> 315 mm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err="1" smtClean="0"/>
                        <a:t>Ferastraie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baseline="0" dirty="0" err="1" smtClean="0"/>
                        <a:t>circulare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US" sz="800" b="1" baseline="0" dirty="0" smtClean="0"/>
                        <a:t> / </a:t>
                      </a:r>
                      <a:r>
                        <a:rPr lang="en-US" sz="800" b="1" baseline="0" dirty="0" err="1" smtClean="0"/>
                        <a:t>Ferastraie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circulare</a:t>
                      </a:r>
                      <a:r>
                        <a:rPr lang="en-US" sz="800" b="1" baseline="0" dirty="0" smtClean="0"/>
                        <a:t> de banc/ </a:t>
                      </a:r>
                      <a:r>
                        <a:rPr lang="en-GB" sz="800" b="1" dirty="0" err="1" smtClean="0"/>
                        <a:t>Ferastraie</a:t>
                      </a:r>
                      <a:r>
                        <a:rPr lang="en-GB" sz="800" b="1" dirty="0" smtClean="0"/>
                        <a:t> </a:t>
                      </a:r>
                      <a:r>
                        <a:rPr lang="en-GB" sz="800" b="1" dirty="0" err="1" smtClean="0"/>
                        <a:t>circulare</a:t>
                      </a:r>
                      <a:r>
                        <a:rPr lang="en-GB" sz="800" b="1" dirty="0" smtClean="0"/>
                        <a:t> </a:t>
                      </a:r>
                      <a:r>
                        <a:rPr lang="en-GB" sz="800" b="1" dirty="0" err="1" smtClean="0"/>
                        <a:t>stationare</a:t>
                      </a:r>
                      <a:endParaRPr lang="en-GB" sz="800" b="1" dirty="0" smtClean="0"/>
                    </a:p>
                    <a:p>
                      <a:pPr marL="0" marR="0" indent="0" algn="ctr" defTabSz="9142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 smtClean="0"/>
                        <a:t>/ </a:t>
                      </a:r>
                      <a:r>
                        <a:rPr lang="en-US" sz="800" b="1" baseline="0" dirty="0" err="1" smtClean="0"/>
                        <a:t>Ferastraie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stationare</a:t>
                      </a:r>
                      <a:r>
                        <a:rPr lang="en-US" sz="800" b="1" baseline="0" dirty="0" smtClean="0"/>
                        <a:t> cu </a:t>
                      </a:r>
                      <a:r>
                        <a:rPr lang="en-US" sz="800" b="1" baseline="0" dirty="0" err="1" smtClean="0"/>
                        <a:t>sanie</a:t>
                      </a:r>
                      <a:r>
                        <a:rPr lang="en-US" sz="800" b="1" baseline="0" dirty="0" smtClean="0"/>
                        <a:t> de </a:t>
                      </a:r>
                      <a:r>
                        <a:rPr lang="en-US" sz="800" b="1" baseline="0" dirty="0" err="1" smtClean="0"/>
                        <a:t>glisare</a:t>
                      </a:r>
                      <a:endParaRPr lang="en-GB" sz="800" b="1" dirty="0"/>
                    </a:p>
                  </a:txBody>
                  <a:tcPr anchor="ctr"/>
                </a:tc>
              </a:tr>
              <a:tr h="328391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Steel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err="1" smtClean="0"/>
                        <a:t>Otel</a:t>
                      </a:r>
                      <a:r>
                        <a:rPr lang="en-US" sz="800" b="1" dirty="0" smtClean="0"/>
                        <a:t>  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10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De la 160 </a:t>
                      </a:r>
                      <a:r>
                        <a:rPr lang="en-GB" sz="800" b="1" baseline="0" dirty="0" smtClean="0"/>
                        <a:t>la</a:t>
                      </a:r>
                      <a:r>
                        <a:rPr lang="en-GB" sz="800" b="1" dirty="0" smtClean="0"/>
                        <a:t> 355</a:t>
                      </a:r>
                      <a:r>
                        <a:rPr lang="en-GB" sz="800" b="1" baseline="0" dirty="0" smtClean="0"/>
                        <a:t> mm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err="1" smtClean="0"/>
                        <a:t>Ferastraie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baseline="0" dirty="0" err="1" smtClean="0"/>
                        <a:t>manuale</a:t>
                      </a:r>
                      <a:r>
                        <a:rPr lang="en-GB" sz="800" b="1" dirty="0" smtClean="0"/>
                        <a:t>  / </a:t>
                      </a:r>
                      <a:r>
                        <a:rPr lang="en-GB" sz="800" b="1" dirty="0" err="1" smtClean="0"/>
                        <a:t>Ferastraie</a:t>
                      </a:r>
                      <a:r>
                        <a:rPr lang="en-GB" sz="800" b="1" dirty="0" smtClean="0"/>
                        <a:t> </a:t>
                      </a:r>
                      <a:r>
                        <a:rPr lang="en-GB" sz="800" b="1" dirty="0" err="1" smtClean="0"/>
                        <a:t>circulare</a:t>
                      </a:r>
                      <a:r>
                        <a:rPr lang="en-GB" sz="800" b="1" dirty="0" smtClean="0"/>
                        <a:t> </a:t>
                      </a:r>
                      <a:r>
                        <a:rPr lang="en-GB" sz="800" b="1" dirty="0" err="1" smtClean="0"/>
                        <a:t>stationare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28391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Sandwich Panel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err="1" smtClean="0"/>
                        <a:t>Panouri</a:t>
                      </a:r>
                      <a:r>
                        <a:rPr lang="en-GB" sz="800" b="1" baseline="0" dirty="0" smtClean="0"/>
                        <a:t> tip sandwich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8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De la 210 la 450 mm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err="1" smtClean="0"/>
                        <a:t>Ferastraie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baseline="0" dirty="0" err="1" smtClean="0"/>
                        <a:t>circulare</a:t>
                      </a:r>
                      <a:r>
                        <a:rPr lang="en-GB" sz="800" b="1" baseline="0" dirty="0" smtClean="0"/>
                        <a:t>/ 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Ferastraie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circulare</a:t>
                      </a:r>
                      <a:r>
                        <a:rPr lang="en-US" sz="800" b="1" baseline="0" dirty="0" smtClean="0"/>
                        <a:t> de banc </a:t>
                      </a:r>
                      <a:endParaRPr lang="en-GB" sz="800" b="1" dirty="0"/>
                    </a:p>
                  </a:txBody>
                  <a:tcPr anchor="ctr"/>
                </a:tc>
              </a:tr>
              <a:tr h="447806">
                <a:tc>
                  <a:txBody>
                    <a:bodyPr/>
                    <a:lstStyle/>
                    <a:p>
                      <a:r>
                        <a:rPr lang="en-GB" sz="1000" b="1" dirty="0" err="1" smtClean="0">
                          <a:solidFill>
                            <a:schemeClr val="bg1"/>
                          </a:solidFill>
                        </a:rPr>
                        <a:t>Fiber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 Cement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err="1" smtClean="0"/>
                        <a:t>Ciment</a:t>
                      </a:r>
                      <a:r>
                        <a:rPr lang="en-GB" sz="800" b="1" dirty="0" smtClean="0"/>
                        <a:t> cu fibre, gips-carton, </a:t>
                      </a:r>
                      <a:r>
                        <a:rPr lang="en-GB" sz="800" b="1" dirty="0" err="1" smtClean="0"/>
                        <a:t>corian</a:t>
                      </a:r>
                      <a:r>
                        <a:rPr lang="en-GB" sz="800" b="1" dirty="0" smtClean="0"/>
                        <a:t>,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dirty="0" err="1" smtClean="0"/>
                        <a:t>Eternit</a:t>
                      </a:r>
                      <a:r>
                        <a:rPr lang="en-GB" sz="800" b="1" dirty="0" smtClean="0"/>
                        <a:t>©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6 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De la 140</a:t>
                      </a:r>
                      <a:r>
                        <a:rPr lang="en-GB" sz="800" b="1" baseline="0" dirty="0" smtClean="0"/>
                        <a:t> la 190 mm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err="1" smtClean="0"/>
                        <a:t>Ferastraie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baseline="0" dirty="0" err="1" smtClean="0"/>
                        <a:t>circulare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US" sz="800" b="1" baseline="0" dirty="0" smtClean="0"/>
                        <a:t> / </a:t>
                      </a:r>
                      <a:r>
                        <a:rPr lang="en-US" sz="800" b="1" baseline="0" dirty="0" err="1" smtClean="0"/>
                        <a:t>Ferastraie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baseline="0" dirty="0" err="1" smtClean="0"/>
                        <a:t>circulare</a:t>
                      </a:r>
                      <a:r>
                        <a:rPr lang="en-US" sz="800" b="1" baseline="0" dirty="0" smtClean="0"/>
                        <a:t> de banc </a:t>
                      </a:r>
                      <a:endParaRPr lang="en-GB" sz="800" b="1" dirty="0" smtClean="0"/>
                    </a:p>
                    <a:p>
                      <a:pPr algn="ctr"/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5" name="Picture 24" descr="ML605C.jpg"/>
          <p:cNvPicPr>
            <a:picLocks/>
          </p:cNvPicPr>
          <p:nvPr>
            <p:custDataLst>
              <p:tags r:id="rId10"/>
            </p:custDataLst>
          </p:nvPr>
        </p:nvPicPr>
        <p:blipFill>
          <a:blip r:embed="rId24" cstate="print"/>
          <a:stretch>
            <a:fillRect/>
          </a:stretch>
        </p:blipFill>
        <p:spPr>
          <a:xfrm>
            <a:off x="1661520" y="1421705"/>
            <a:ext cx="288032" cy="288032"/>
          </a:xfrm>
          <a:prstGeom prst="rect">
            <a:avLst/>
          </a:prstGeom>
        </p:spPr>
      </p:pic>
      <p:pic>
        <p:nvPicPr>
          <p:cNvPr id="26" name="Picture 25" descr="ML64A1.jpg"/>
          <p:cNvPicPr>
            <a:picLocks/>
          </p:cNvPicPr>
          <p:nvPr>
            <p:custDataLst>
              <p:tags r:id="rId11"/>
            </p:custDataLst>
          </p:nvPr>
        </p:nvPicPr>
        <p:blipFill>
          <a:blip r:embed="rId25" cstate="print"/>
          <a:stretch>
            <a:fillRect/>
          </a:stretch>
        </p:blipFill>
        <p:spPr>
          <a:xfrm>
            <a:off x="1665712" y="1878732"/>
            <a:ext cx="288000" cy="303947"/>
          </a:xfrm>
          <a:prstGeom prst="rect">
            <a:avLst/>
          </a:prstGeom>
        </p:spPr>
      </p:pic>
      <p:pic>
        <p:nvPicPr>
          <p:cNvPr id="30" name="Picture 29" descr="ML658C.jpg"/>
          <p:cNvPicPr>
            <a:picLocks/>
          </p:cNvPicPr>
          <p:nvPr>
            <p:custDataLst>
              <p:tags r:id="rId12"/>
            </p:custDataLst>
          </p:nvPr>
        </p:nvPicPr>
        <p:blipFill>
          <a:blip r:embed="rId26" cstate="print"/>
          <a:stretch>
            <a:fillRect/>
          </a:stretch>
        </p:blipFill>
        <p:spPr>
          <a:xfrm>
            <a:off x="1665712" y="2370416"/>
            <a:ext cx="288000" cy="245783"/>
          </a:xfrm>
          <a:prstGeom prst="rect">
            <a:avLst/>
          </a:prstGeom>
        </p:spPr>
      </p:pic>
      <p:pic>
        <p:nvPicPr>
          <p:cNvPr id="31" name="Picture 30" descr="ML69B2.jpg"/>
          <p:cNvPicPr>
            <a:picLocks/>
          </p:cNvPicPr>
          <p:nvPr>
            <p:custDataLst>
              <p:tags r:id="rId13"/>
            </p:custDataLst>
          </p:nvPr>
        </p:nvPicPr>
        <p:blipFill>
          <a:blip r:embed="rId27" cstate="print"/>
          <a:stretch>
            <a:fillRect/>
          </a:stretch>
        </p:blipFill>
        <p:spPr>
          <a:xfrm>
            <a:off x="1660379" y="2828378"/>
            <a:ext cx="288000" cy="288000"/>
          </a:xfrm>
          <a:prstGeom prst="rect">
            <a:avLst/>
          </a:prstGeom>
        </p:spPr>
      </p:pic>
      <p:pic>
        <p:nvPicPr>
          <p:cNvPr id="32" name="Picture 31" descr="ML969D.jpg"/>
          <p:cNvPicPr>
            <a:picLocks/>
          </p:cNvPicPr>
          <p:nvPr>
            <p:custDataLst>
              <p:tags r:id="rId14"/>
            </p:custDataLst>
          </p:nvPr>
        </p:nvPicPr>
        <p:blipFill>
          <a:blip r:embed="rId28" cstate="print"/>
          <a:stretch>
            <a:fillRect/>
          </a:stretch>
        </p:blipFill>
        <p:spPr>
          <a:xfrm>
            <a:off x="1656187" y="3253888"/>
            <a:ext cx="296176" cy="288000"/>
          </a:xfrm>
          <a:prstGeom prst="rect">
            <a:avLst/>
          </a:prstGeom>
        </p:spPr>
      </p:pic>
      <p:pic>
        <p:nvPicPr>
          <p:cNvPr id="33" name="Picture 32" descr="ML9798.jpg"/>
          <p:cNvPicPr>
            <a:picLocks/>
          </p:cNvPicPr>
          <p:nvPr>
            <p:custDataLst>
              <p:tags r:id="rId15"/>
            </p:custDataLst>
          </p:nvPr>
        </p:nvPicPr>
        <p:blipFill>
          <a:blip r:embed="rId29" cstate="print"/>
          <a:stretch>
            <a:fillRect/>
          </a:stretch>
        </p:blipFill>
        <p:spPr>
          <a:xfrm>
            <a:off x="1660379" y="3911479"/>
            <a:ext cx="288000" cy="288000"/>
          </a:xfrm>
          <a:prstGeom prst="rect">
            <a:avLst/>
          </a:prstGeom>
        </p:spPr>
      </p:pic>
      <p:pic>
        <p:nvPicPr>
          <p:cNvPr id="34" name="Picture 33" descr="MLD584.jpg"/>
          <p:cNvPicPr>
            <a:picLocks/>
          </p:cNvPicPr>
          <p:nvPr>
            <p:custDataLst>
              <p:tags r:id="rId16"/>
            </p:custDataLst>
          </p:nvPr>
        </p:nvPicPr>
        <p:blipFill>
          <a:blip r:embed="rId30" cstate="print"/>
          <a:stretch>
            <a:fillRect/>
          </a:stretch>
        </p:blipFill>
        <p:spPr>
          <a:xfrm>
            <a:off x="1660379" y="4348703"/>
            <a:ext cx="288000" cy="263231"/>
          </a:xfrm>
          <a:prstGeom prst="rect">
            <a:avLst/>
          </a:prstGeom>
        </p:spPr>
      </p:pic>
      <p:pic>
        <p:nvPicPr>
          <p:cNvPr id="35" name="Picture 34" descr="MLD66F.jpg"/>
          <p:cNvPicPr>
            <a:picLocks/>
          </p:cNvPicPr>
          <p:nvPr>
            <p:custDataLst>
              <p:tags r:id="rId17"/>
            </p:custDataLst>
          </p:nvPr>
        </p:nvPicPr>
        <p:blipFill>
          <a:blip r:embed="rId31" cstate="print"/>
          <a:stretch>
            <a:fillRect/>
          </a:stretch>
        </p:blipFill>
        <p:spPr>
          <a:xfrm>
            <a:off x="1660379" y="4679889"/>
            <a:ext cx="288000" cy="288000"/>
          </a:xfrm>
          <a:prstGeom prst="rect">
            <a:avLst/>
          </a:prstGeom>
        </p:spPr>
      </p:pic>
      <p:pic>
        <p:nvPicPr>
          <p:cNvPr id="36" name="Picture 35" descr="ML164D.jpg"/>
          <p:cNvPicPr>
            <a:picLocks/>
          </p:cNvPicPr>
          <p:nvPr>
            <p:custDataLst>
              <p:tags r:id="rId18"/>
            </p:custDataLst>
          </p:nvPr>
        </p:nvPicPr>
        <p:blipFill>
          <a:blip r:embed="rId32" cstate="print"/>
          <a:stretch>
            <a:fillRect/>
          </a:stretch>
        </p:blipFill>
        <p:spPr>
          <a:xfrm>
            <a:off x="1664571" y="5021141"/>
            <a:ext cx="288000" cy="288000"/>
          </a:xfrm>
          <a:prstGeom prst="rect">
            <a:avLst/>
          </a:prstGeom>
        </p:spPr>
      </p:pic>
      <p:sp>
        <p:nvSpPr>
          <p:cNvPr id="27" name="Rectangle 9__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33400" y="533301"/>
            <a:ext cx="7315200" cy="53657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127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sch Office Sans"/>
                <a:ea typeface="+mj-ea"/>
                <a:cs typeface="+mj-cs"/>
              </a:rPr>
              <a:t>Sortimentul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sch Office Sans"/>
                <a:ea typeface="+mj-ea"/>
                <a:cs typeface="+mj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sch Office Sans"/>
                <a:ea typeface="+mj-ea"/>
                <a:cs typeface="+mj-cs"/>
              </a:rPr>
              <a:t>complet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sch Office Sans"/>
                <a:ea typeface="+mj-ea"/>
                <a:cs typeface="+mj-cs"/>
              </a:rPr>
              <a:t> –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sch Office Sans"/>
                <a:ea typeface="+mj-ea"/>
                <a:cs typeface="+mj-cs"/>
              </a:rPr>
              <a:t>privire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sch Office Sans"/>
                <a:ea typeface="+mj-ea"/>
                <a:cs typeface="+mj-cs"/>
              </a:rPr>
              <a:t> de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sch Office Sans"/>
                <a:ea typeface="+mj-ea"/>
                <a:cs typeface="+mj-cs"/>
              </a:rPr>
              <a:t>ansamblu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sch Office Sans"/>
              <a:ea typeface="+mj-ea"/>
              <a:cs typeface="+mj-cs"/>
            </a:endParaRPr>
          </a:p>
        </p:txBody>
      </p:sp>
      <p:sp>
        <p:nvSpPr>
          <p:cNvPr id="29" name="Textfeld 9"/>
          <p:cNvSpPr txBox="1">
            <a:spLocks/>
          </p:cNvSpPr>
          <p:nvPr>
            <p:custDataLst>
              <p:tags r:id="rId20"/>
            </p:custDataLst>
          </p:nvPr>
        </p:nvSpPr>
        <p:spPr bwMode="auto">
          <a:xfrm>
            <a:off x="533400" y="0"/>
            <a:ext cx="5715000" cy="5207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square" lIns="0" tIns="57150" rIns="0" bIns="0" anchor="ctr"/>
          <a:lstStyle/>
          <a:p>
            <a:pPr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FFFF"/>
                </a:solidFill>
              </a:rPr>
              <a:t>NOU! </a:t>
            </a:r>
            <a:r>
              <a:rPr lang="en-US" b="1" dirty="0" err="1">
                <a:solidFill>
                  <a:srgbClr val="FFFFFF"/>
                </a:solidFill>
              </a:rPr>
              <a:t>Panze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pentru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ferastraul</a:t>
            </a:r>
            <a:r>
              <a:rPr lang="en-US" b="1" dirty="0">
                <a:solidFill>
                  <a:srgbClr val="FFFFFF"/>
                </a:solidFill>
              </a:rPr>
              <a:t> circular Expert for </a:t>
            </a:r>
            <a:endParaRPr lang="x-none" b="1" dirty="0">
              <a:solidFill>
                <a:srgbClr val="FFFFFF"/>
              </a:solidFill>
            </a:endParaRP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2</a:t>
            </a:fld>
            <a:endParaRPr lang="x-none" dirty="0"/>
          </a:p>
        </p:txBody>
      </p:sp>
      <p:sp>
        <p:nvSpPr>
          <p:cNvPr id="75" name="TextBox 74"/>
          <p:cNvSpPr txBox="1"/>
          <p:nvPr>
            <p:custDataLst>
              <p:tags r:id="rId21"/>
            </p:custDataLst>
          </p:nvPr>
        </p:nvSpPr>
        <p:spPr>
          <a:xfrm>
            <a:off x="436292" y="5598942"/>
            <a:ext cx="1017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Power Tools</a:t>
            </a:r>
            <a:endParaRPr lang="en-US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ML4387.jp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29" cstate="print"/>
          <a:stretch>
            <a:fillRect/>
          </a:stretch>
        </p:blipFill>
        <p:spPr>
          <a:xfrm>
            <a:off x="504056" y="1564829"/>
            <a:ext cx="2467395" cy="4041549"/>
          </a:xfrm>
          <a:prstGeom prst="rect">
            <a:avLst/>
          </a:prstGeom>
        </p:spPr>
      </p:pic>
      <p:pic>
        <p:nvPicPr>
          <p:cNvPr id="19" name="Grafik 18" descr="BEQIK_FR.png" hidden="1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30" cstate="email"/>
          <a:stretch>
            <a:fillRect/>
          </a:stretch>
        </p:blipFill>
        <p:spPr>
          <a:xfrm>
            <a:off x="76200" y="5653404"/>
            <a:ext cx="381000" cy="174625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10" name="Rechteck 9"/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533400" y="5930900"/>
            <a:ext cx="5715000" cy="190500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b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rgbClr val="707070"/>
                </a:solidFill>
              </a:rPr>
              <a:t>Internal  | PT-AC/MKP1-PA3 | 23/05/2014 | © Robert Bosch GmbH 2013. All rights reserved, also regarding any disposal, exploitation, reproduction, editing, distribution, as well as in the event of applications for industrial property rights.</a:t>
            </a:r>
            <a:endParaRPr lang="x-none" sz="700">
              <a:solidFill>
                <a:srgbClr val="707070"/>
              </a:solidFill>
            </a:endParaRPr>
          </a:p>
        </p:txBody>
      </p:sp>
      <p:sp>
        <p:nvSpPr>
          <p:cNvPr id="7" name="Rechteck 6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6477000" y="205143"/>
            <a:ext cx="1828800" cy="123111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x-none" sz="800">
              <a:solidFill>
                <a:srgbClr val="FFFFFF"/>
              </a:solidFill>
            </a:endParaRPr>
          </a:p>
        </p:txBody>
      </p:sp>
      <p:sp>
        <p:nvSpPr>
          <p:cNvPr id="6" name="Rechteck 5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533400" y="5638800"/>
            <a:ext cx="5715000" cy="190500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x-none" sz="1200">
              <a:solidFill>
                <a:srgbClr val="000000"/>
              </a:solidFill>
            </a:endParaRPr>
          </a:p>
        </p:txBody>
      </p:sp>
      <p:sp>
        <p:nvSpPr>
          <p:cNvPr id="5" name="Rechteck 4"/>
          <p:cNvSpPr>
            <a:spLocks/>
          </p:cNvSpPr>
          <p:nvPr>
            <p:custDataLst>
              <p:tags r:id="rId7"/>
            </p:custDataLst>
          </p:nvPr>
        </p:nvSpPr>
        <p:spPr>
          <a:xfrm>
            <a:off x="8509000" y="6019800"/>
            <a:ext cx="25400" cy="115288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t">
            <a:spAutoFit/>
          </a:bodyPr>
          <a:lstStyle/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x-none" sz="700"/>
          </a:p>
        </p:txBody>
      </p:sp>
      <p:sp>
        <p:nvSpPr>
          <p:cNvPr id="21515" name="Textfeld 3" hidden="1"/>
          <p:cNvSpPr txBox="1">
            <a:spLocks/>
          </p:cNvSpPr>
          <p:nvPr>
            <p:custDataLst>
              <p:tags r:id="rId8"/>
            </p:custDataLst>
          </p:nvPr>
        </p:nvSpPr>
        <p:spPr bwMode="auto">
          <a:xfrm>
            <a:off x="1" y="1"/>
            <a:ext cx="1587" cy="158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ts val="0"/>
              </a:spcBef>
            </a:pPr>
            <a:endParaRPr lang="x-none" sz="1300"/>
          </a:p>
        </p:txBody>
      </p:sp>
      <p:sp>
        <p:nvSpPr>
          <p:cNvPr id="21" name="Rectangle 9__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3400" y="533400"/>
            <a:ext cx="7315200" cy="53657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127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ea typeface="+mj-ea"/>
                <a:cs typeface="+mj-cs"/>
              </a:rPr>
              <a:t>Expert for – </a:t>
            </a:r>
            <a:r>
              <a:rPr lang="en-US" sz="2400" b="1" kern="0" dirty="0" err="1" smtClean="0">
                <a:ea typeface="+mj-ea"/>
                <a:cs typeface="+mj-cs"/>
              </a:rPr>
              <a:t>beneficiile</a:t>
            </a:r>
            <a:r>
              <a:rPr lang="en-US" sz="2400" b="1" kern="0" dirty="0" smtClean="0">
                <a:ea typeface="+mj-ea"/>
                <a:cs typeface="+mj-cs"/>
              </a:rPr>
              <a:t> </a:t>
            </a:r>
            <a:r>
              <a:rPr lang="en-US" sz="2400" b="1" kern="0" dirty="0" err="1" smtClean="0">
                <a:ea typeface="+mj-ea"/>
                <a:cs typeface="+mj-cs"/>
              </a:rPr>
              <a:t>produsului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sch Office Sans"/>
              <a:ea typeface="+mj-ea"/>
              <a:cs typeface="+mj-cs"/>
            </a:endParaRPr>
          </a:p>
        </p:txBody>
      </p:sp>
      <p:sp>
        <p:nvSpPr>
          <p:cNvPr id="15" name="Rectangle 3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46496" y="4097866"/>
            <a:ext cx="476922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Clr>
                <a:srgbClr val="153B63"/>
              </a:buClr>
            </a:pPr>
            <a:r>
              <a:rPr lang="en-GB" sz="1000" b="1" dirty="0" smtClean="0">
                <a:solidFill>
                  <a:schemeClr val="bg2">
                    <a:lumMod val="75000"/>
                  </a:schemeClr>
                </a:solidFill>
              </a:rPr>
              <a:t>Corp din </a:t>
            </a:r>
            <a:r>
              <a:rPr lang="en-GB" sz="1000" b="1" dirty="0" err="1" smtClean="0">
                <a:solidFill>
                  <a:schemeClr val="bg2">
                    <a:lumMod val="75000"/>
                  </a:schemeClr>
                </a:solidFill>
              </a:rPr>
              <a:t>otel</a:t>
            </a:r>
            <a:endParaRPr lang="en-GB" sz="1000" b="1" dirty="0">
              <a:solidFill>
                <a:schemeClr val="bg2">
                  <a:lumMod val="75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buClr>
                <a:srgbClr val="153B63"/>
              </a:buClr>
            </a:pP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Taiat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cu laser,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realizat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din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otel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foarte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dur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Previne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deformarea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panzei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si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mareste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precizia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de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taiere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en-GB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Rectangle 4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738690" y="4658668"/>
            <a:ext cx="48549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Clr>
                <a:srgbClr val="153B63"/>
              </a:buClr>
            </a:pPr>
            <a:r>
              <a:rPr lang="en-GB" sz="1000" b="1" dirty="0" err="1" smtClean="0">
                <a:solidFill>
                  <a:schemeClr val="bg2">
                    <a:lumMod val="75000"/>
                  </a:schemeClr>
                </a:solidFill>
              </a:rPr>
              <a:t>Inel</a:t>
            </a:r>
            <a:r>
              <a:rPr lang="en-GB" sz="1000" b="1" dirty="0" smtClean="0">
                <a:solidFill>
                  <a:schemeClr val="bg2">
                    <a:lumMod val="75000"/>
                  </a:schemeClr>
                </a:solidFill>
              </a:rPr>
              <a:t> de </a:t>
            </a:r>
            <a:r>
              <a:rPr lang="en-GB" sz="1000" b="1" dirty="0" err="1" smtClean="0">
                <a:solidFill>
                  <a:schemeClr val="bg2">
                    <a:lumMod val="75000"/>
                  </a:schemeClr>
                </a:solidFill>
              </a:rPr>
              <a:t>tensionare</a:t>
            </a:r>
            <a:endParaRPr lang="en-GB" sz="1000" dirty="0">
              <a:solidFill>
                <a:schemeClr val="bg2">
                  <a:lumMod val="75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buClr>
                <a:srgbClr val="153B63"/>
              </a:buClr>
            </a:pP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Panzele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isi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pastreaza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forma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stabila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pe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toata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durata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de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viata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en-GB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Rectangle 4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62375" y="5149476"/>
            <a:ext cx="47660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Clr>
                <a:srgbClr val="153B63"/>
              </a:buClr>
            </a:pPr>
            <a:r>
              <a:rPr lang="en-GB" sz="1000" b="1" dirty="0" err="1" smtClean="0">
                <a:solidFill>
                  <a:schemeClr val="bg2">
                    <a:lumMod val="75000"/>
                  </a:schemeClr>
                </a:solidFill>
              </a:rPr>
              <a:t>Fante</a:t>
            </a:r>
            <a:r>
              <a:rPr lang="en-GB" sz="1000" b="1" dirty="0" smtClean="0">
                <a:solidFill>
                  <a:schemeClr val="bg2">
                    <a:lumMod val="75000"/>
                  </a:schemeClr>
                </a:solidFill>
              </a:rPr>
              <a:t> de </a:t>
            </a:r>
            <a:r>
              <a:rPr lang="en-GB" sz="1000" b="1" dirty="0" err="1" smtClean="0">
                <a:solidFill>
                  <a:schemeClr val="bg2">
                    <a:lumMod val="75000"/>
                  </a:schemeClr>
                </a:solidFill>
              </a:rPr>
              <a:t>dilatare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: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Taiate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cu laser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pentru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o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stabilitate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si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o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precizie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crescuta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a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panzei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Asigura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si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un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nivel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redus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 de </a:t>
            </a:r>
            <a:r>
              <a:rPr lang="en-GB" sz="1000" dirty="0" err="1" smtClean="0">
                <a:solidFill>
                  <a:schemeClr val="bg2">
                    <a:lumMod val="75000"/>
                  </a:schemeClr>
                </a:solidFill>
              </a:rPr>
              <a:t>zgomot</a:t>
            </a: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en-GB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23" name="AutoShape 122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flipH="1">
            <a:off x="2379133" y="4229460"/>
            <a:ext cx="1349376" cy="3869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oval" w="med" len="med"/>
          </a:ln>
          <a:effectLst/>
        </p:spPr>
      </p:cxnSp>
      <p:cxnSp>
        <p:nvCxnSpPr>
          <p:cNvPr id="24" name="AutoShape 126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 rot="10800000" flipV="1">
            <a:off x="1591733" y="4797912"/>
            <a:ext cx="2163894" cy="2688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miter lim="800000"/>
            <a:headEnd/>
            <a:tailEnd type="oval" w="med" len="med"/>
          </a:ln>
          <a:effectLst/>
        </p:spPr>
      </p:cxnSp>
      <p:cxnSp>
        <p:nvCxnSpPr>
          <p:cNvPr id="27" name="AutoShape 127"/>
          <p:cNvCxnSpPr>
            <a:cxnSpLocks noChangeShapeType="1"/>
            <a:stCxn id="17" idx="1"/>
          </p:cNvCxnSpPr>
          <p:nvPr>
            <p:custDataLst>
              <p:tags r:id="rId15"/>
            </p:custDataLst>
          </p:nvPr>
        </p:nvCxnSpPr>
        <p:spPr bwMode="auto">
          <a:xfrm rot="10800000">
            <a:off x="1828811" y="5037671"/>
            <a:ext cx="1933565" cy="311860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miter lim="800000"/>
            <a:headEnd/>
            <a:tailEnd type="oval" w="med" len="med"/>
          </a:ln>
          <a:effectLst/>
        </p:spPr>
      </p:cxnSp>
      <p:cxnSp>
        <p:nvCxnSpPr>
          <p:cNvPr id="29" name="AutoShape 128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flipH="1">
            <a:off x="1337733" y="3014092"/>
            <a:ext cx="1614595" cy="41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oval" w="med" len="med"/>
          </a:ln>
          <a:effectLst/>
        </p:spPr>
      </p:cxnSp>
      <p:sp>
        <p:nvSpPr>
          <p:cNvPr id="30" name="Rectangle 13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62374" y="2079149"/>
            <a:ext cx="48549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Clr>
                <a:srgbClr val="153B63"/>
              </a:buClr>
            </a:pPr>
            <a:r>
              <a:rPr lang="en-GB" sz="1100" b="1" dirty="0" err="1" smtClean="0"/>
              <a:t>Dinti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microteQ</a:t>
            </a:r>
            <a:r>
              <a:rPr lang="en-GB" sz="1100" dirty="0" smtClean="0"/>
              <a:t>  </a:t>
            </a:r>
          </a:p>
          <a:p>
            <a:pPr eaLnBrk="1" hangingPunct="1">
              <a:spcBef>
                <a:spcPts val="0"/>
              </a:spcBef>
              <a:buClr>
                <a:srgbClr val="153B63"/>
              </a:buClr>
            </a:pPr>
            <a:r>
              <a:rPr lang="en-GB" sz="1100" dirty="0" err="1" smtClean="0"/>
              <a:t>Realizati</a:t>
            </a:r>
            <a:r>
              <a:rPr lang="en-GB" sz="1100" dirty="0" smtClean="0"/>
              <a:t> din granule de </a:t>
            </a:r>
            <a:r>
              <a:rPr lang="en-GB" sz="1100" dirty="0" err="1" smtClean="0"/>
              <a:t>carburi</a:t>
            </a:r>
            <a:r>
              <a:rPr lang="en-GB" sz="1100" dirty="0" smtClean="0"/>
              <a:t> </a:t>
            </a:r>
            <a:r>
              <a:rPr lang="en-GB" sz="1100" dirty="0" err="1" smtClean="0"/>
              <a:t>metalice</a:t>
            </a:r>
            <a:r>
              <a:rPr lang="en-GB" sz="1100" dirty="0" smtClean="0"/>
              <a:t> extra </a:t>
            </a:r>
            <a:r>
              <a:rPr lang="en-GB" sz="1100" dirty="0" err="1" smtClean="0"/>
              <a:t>dure</a:t>
            </a:r>
            <a:r>
              <a:rPr lang="en-GB" sz="1100" dirty="0"/>
              <a:t> </a:t>
            </a:r>
            <a:r>
              <a:rPr lang="en-GB" sz="1100" dirty="0" smtClean="0"/>
              <a:t>– din </a:t>
            </a:r>
            <a:r>
              <a:rPr lang="en-GB" sz="1100" dirty="0" err="1" smtClean="0"/>
              <a:t>productie</a:t>
            </a:r>
            <a:r>
              <a:rPr lang="en-GB" sz="1100" dirty="0" smtClean="0"/>
              <a:t> </a:t>
            </a:r>
            <a:r>
              <a:rPr lang="en-GB" sz="1100" dirty="0" err="1" smtClean="0"/>
              <a:t>proprie</a:t>
            </a:r>
            <a:r>
              <a:rPr lang="en-GB" sz="1100" dirty="0" smtClean="0"/>
              <a:t>. </a:t>
            </a:r>
            <a:endParaRPr lang="en-GB" sz="1100" dirty="0"/>
          </a:p>
        </p:txBody>
      </p:sp>
      <p:sp>
        <p:nvSpPr>
          <p:cNvPr id="31" name="Rectangle 13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762375" y="2701960"/>
            <a:ext cx="477202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Clr>
                <a:srgbClr val="153B63"/>
              </a:buClr>
            </a:pPr>
            <a:r>
              <a:rPr lang="en-GB" sz="1100" b="1" dirty="0" err="1" smtClean="0"/>
              <a:t>Pelicula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ProteQtion</a:t>
            </a:r>
            <a:endParaRPr lang="en-GB" sz="1100" dirty="0"/>
          </a:p>
          <a:p>
            <a:pPr eaLnBrk="1" hangingPunct="1">
              <a:spcBef>
                <a:spcPts val="0"/>
              </a:spcBef>
              <a:buClr>
                <a:srgbClr val="153B63"/>
              </a:buClr>
            </a:pPr>
            <a:r>
              <a:rPr lang="en-GB" sz="1100" dirty="0" err="1" smtClean="0"/>
              <a:t>Pelicula</a:t>
            </a:r>
            <a:r>
              <a:rPr lang="en-GB" sz="1100" dirty="0" smtClean="0"/>
              <a:t> </a:t>
            </a:r>
            <a:r>
              <a:rPr lang="en-GB" sz="1100" dirty="0" err="1" smtClean="0"/>
              <a:t>realizata</a:t>
            </a:r>
            <a:r>
              <a:rPr lang="en-GB" sz="1100" dirty="0" smtClean="0"/>
              <a:t> </a:t>
            </a:r>
            <a:r>
              <a:rPr lang="en-GB" sz="1100" dirty="0" err="1" smtClean="0"/>
              <a:t>printr</a:t>
            </a:r>
            <a:r>
              <a:rPr lang="en-GB" sz="1100" dirty="0" smtClean="0"/>
              <a:t>-o </a:t>
            </a:r>
            <a:r>
              <a:rPr lang="en-GB" sz="1100" dirty="0" err="1" smtClean="0"/>
              <a:t>tehnologie</a:t>
            </a:r>
            <a:r>
              <a:rPr lang="en-GB" sz="1100" dirty="0" smtClean="0"/>
              <a:t> </a:t>
            </a:r>
            <a:r>
              <a:rPr lang="en-GB" sz="1100" dirty="0" err="1" smtClean="0"/>
              <a:t>avansata</a:t>
            </a:r>
            <a:r>
              <a:rPr lang="en-GB" sz="1100" dirty="0" smtClean="0"/>
              <a:t> </a:t>
            </a:r>
            <a:r>
              <a:rPr lang="en-GB" sz="1100" dirty="0" err="1" smtClean="0"/>
              <a:t>pentru</a:t>
            </a:r>
            <a:r>
              <a:rPr lang="en-GB" sz="1100" dirty="0" smtClean="0"/>
              <a:t> </a:t>
            </a:r>
            <a:r>
              <a:rPr lang="en-GB" sz="1100" dirty="0" err="1" smtClean="0"/>
              <a:t>obtinerea</a:t>
            </a:r>
            <a:r>
              <a:rPr lang="en-GB" sz="1100" dirty="0" smtClean="0"/>
              <a:t> </a:t>
            </a:r>
            <a:r>
              <a:rPr lang="en-GB" sz="1100" dirty="0" err="1" smtClean="0"/>
              <a:t>unor</a:t>
            </a:r>
            <a:r>
              <a:rPr lang="en-GB" sz="1100" dirty="0" smtClean="0"/>
              <a:t> </a:t>
            </a:r>
            <a:r>
              <a:rPr lang="en-GB" sz="1100" dirty="0" err="1" smtClean="0"/>
              <a:t>performante</a:t>
            </a:r>
            <a:r>
              <a:rPr lang="en-GB" sz="1100" dirty="0" smtClean="0"/>
              <a:t> de </a:t>
            </a:r>
            <a:r>
              <a:rPr lang="en-GB" sz="1100" dirty="0" err="1" smtClean="0"/>
              <a:t>taiere</a:t>
            </a:r>
            <a:r>
              <a:rPr lang="en-GB" sz="1100" dirty="0" smtClean="0"/>
              <a:t> </a:t>
            </a:r>
            <a:r>
              <a:rPr lang="en-GB" sz="1100" dirty="0" err="1" smtClean="0"/>
              <a:t>remarcabile</a:t>
            </a:r>
            <a:r>
              <a:rPr lang="en-GB" sz="1100" dirty="0" smtClean="0"/>
              <a:t>. </a:t>
            </a:r>
            <a:r>
              <a:rPr lang="en-GB" sz="1100" dirty="0" err="1" smtClean="0"/>
              <a:t>Previne</a:t>
            </a:r>
            <a:r>
              <a:rPr lang="en-GB" sz="1100" dirty="0" smtClean="0"/>
              <a:t> </a:t>
            </a:r>
            <a:r>
              <a:rPr lang="en-GB" sz="1100" dirty="0" err="1" smtClean="0"/>
              <a:t>coroziunea</a:t>
            </a:r>
            <a:r>
              <a:rPr lang="en-GB" sz="1100" dirty="0" smtClean="0"/>
              <a:t>, reduce </a:t>
            </a:r>
            <a:r>
              <a:rPr lang="en-GB" sz="1100" dirty="0" err="1" smtClean="0"/>
              <a:t>frecarea</a:t>
            </a:r>
            <a:r>
              <a:rPr lang="en-GB" sz="1100" dirty="0" smtClean="0"/>
              <a:t>.</a:t>
            </a:r>
            <a:endParaRPr lang="en-GB" sz="1100" dirty="0"/>
          </a:p>
        </p:txBody>
      </p:sp>
      <p:grpSp>
        <p:nvGrpSpPr>
          <p:cNvPr id="2" name="Group 36"/>
          <p:cNvGrpSpPr/>
          <p:nvPr/>
        </p:nvGrpSpPr>
        <p:grpSpPr>
          <a:xfrm>
            <a:off x="2175933" y="3132663"/>
            <a:ext cx="6307665" cy="923887"/>
            <a:chOff x="2169936" y="4506360"/>
            <a:chExt cx="6307665" cy="923887"/>
          </a:xfrm>
        </p:grpSpPr>
        <p:sp>
          <p:nvSpPr>
            <p:cNvPr id="18" name="Rectangle 40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762375" y="4876249"/>
              <a:ext cx="471522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ts val="0"/>
                </a:spcBef>
                <a:buClr>
                  <a:srgbClr val="153B63"/>
                </a:buClr>
              </a:pPr>
              <a:r>
                <a:rPr lang="en-GB" sz="1000" b="1" dirty="0" err="1" smtClean="0">
                  <a:solidFill>
                    <a:schemeClr val="bg2">
                      <a:lumMod val="75000"/>
                    </a:schemeClr>
                  </a:solidFill>
                </a:rPr>
                <a:t>Fante</a:t>
              </a:r>
              <a:r>
                <a:rPr lang="en-GB" sz="1000" b="1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en-GB" sz="1000" b="1" dirty="0" err="1" smtClean="0">
                  <a:solidFill>
                    <a:schemeClr val="bg2">
                      <a:lumMod val="75000"/>
                    </a:schemeClr>
                  </a:solidFill>
                </a:rPr>
                <a:t>antivibratie</a:t>
              </a:r>
              <a:r>
                <a:rPr lang="en-GB" sz="1000" b="1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endParaRPr lang="en-GB" sz="1000" dirty="0">
                <a:solidFill>
                  <a:schemeClr val="bg2">
                    <a:lumMod val="75000"/>
                  </a:schemeClr>
                </a:solidFill>
              </a:endParaRPr>
            </a:p>
            <a:p>
              <a:pPr eaLnBrk="1" hangingPunct="1">
                <a:spcBef>
                  <a:spcPts val="0"/>
                </a:spcBef>
                <a:buClr>
                  <a:srgbClr val="153B63"/>
                </a:buClr>
              </a:pPr>
              <a:r>
                <a:rPr lang="en-GB" sz="1000" dirty="0" err="1" smtClean="0">
                  <a:solidFill>
                    <a:schemeClr val="bg2">
                      <a:lumMod val="75000"/>
                    </a:schemeClr>
                  </a:solidFill>
                </a:rPr>
                <a:t>Fante</a:t>
              </a:r>
              <a:r>
                <a:rPr lang="en-GB" sz="1000" dirty="0" smtClean="0">
                  <a:solidFill>
                    <a:schemeClr val="bg2">
                      <a:lumMod val="75000"/>
                    </a:schemeClr>
                  </a:solidFill>
                </a:rPr>
                <a:t> de </a:t>
              </a:r>
              <a:r>
                <a:rPr lang="en-GB" sz="1000" dirty="0" err="1" smtClean="0">
                  <a:solidFill>
                    <a:schemeClr val="bg2">
                      <a:lumMod val="75000"/>
                    </a:schemeClr>
                  </a:solidFill>
                </a:rPr>
                <a:t>dilatare</a:t>
              </a:r>
              <a:r>
                <a:rPr lang="en-GB" sz="100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en-GB" sz="1000" dirty="0" err="1" smtClean="0">
                  <a:solidFill>
                    <a:schemeClr val="bg2">
                      <a:lumMod val="75000"/>
                    </a:schemeClr>
                  </a:solidFill>
                </a:rPr>
                <a:t>realizate</a:t>
              </a:r>
              <a:r>
                <a:rPr lang="en-GB" sz="1000" dirty="0" smtClean="0">
                  <a:solidFill>
                    <a:schemeClr val="bg2">
                      <a:lumMod val="75000"/>
                    </a:schemeClr>
                  </a:solidFill>
                </a:rPr>
                <a:t> special </a:t>
              </a:r>
              <a:r>
                <a:rPr lang="en-GB" sz="1000" dirty="0" err="1" smtClean="0">
                  <a:solidFill>
                    <a:schemeClr val="bg2">
                      <a:lumMod val="75000"/>
                    </a:schemeClr>
                  </a:solidFill>
                </a:rPr>
                <a:t>pentru</a:t>
              </a:r>
              <a:r>
                <a:rPr lang="en-GB" sz="100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en-GB" sz="1000" dirty="0" err="1" smtClean="0">
                  <a:solidFill>
                    <a:schemeClr val="bg2">
                      <a:lumMod val="75000"/>
                    </a:schemeClr>
                  </a:solidFill>
                </a:rPr>
                <a:t>taieri</a:t>
              </a:r>
              <a:r>
                <a:rPr lang="en-GB" sz="100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en-GB" sz="1000" dirty="0" err="1" smtClean="0">
                  <a:solidFill>
                    <a:schemeClr val="bg2">
                      <a:lumMod val="75000"/>
                    </a:schemeClr>
                  </a:solidFill>
                </a:rPr>
                <a:t>uniforme</a:t>
              </a:r>
              <a:r>
                <a:rPr lang="en-GB" sz="1000" dirty="0" smtClean="0">
                  <a:solidFill>
                    <a:schemeClr val="bg2">
                      <a:lumMod val="75000"/>
                    </a:schemeClr>
                  </a:solidFill>
                </a:rPr>
                <a:t>, </a:t>
              </a:r>
              <a:r>
                <a:rPr lang="en-GB" sz="1000" dirty="0" err="1" smtClean="0">
                  <a:solidFill>
                    <a:schemeClr val="bg2">
                      <a:lumMod val="75000"/>
                    </a:schemeClr>
                  </a:solidFill>
                </a:rPr>
                <a:t>nivel</a:t>
              </a:r>
              <a:r>
                <a:rPr lang="en-GB" sz="1000" dirty="0" smtClean="0">
                  <a:solidFill>
                    <a:schemeClr val="bg2">
                      <a:lumMod val="75000"/>
                    </a:schemeClr>
                  </a:solidFill>
                </a:rPr>
                <a:t> de </a:t>
              </a:r>
              <a:r>
                <a:rPr lang="en-GB" sz="1000" dirty="0" err="1" smtClean="0">
                  <a:solidFill>
                    <a:schemeClr val="bg2">
                      <a:lumMod val="75000"/>
                    </a:schemeClr>
                  </a:solidFill>
                </a:rPr>
                <a:t>zgomot</a:t>
              </a:r>
              <a:r>
                <a:rPr lang="en-GB" sz="100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en-GB" sz="1000" dirty="0" err="1" smtClean="0">
                  <a:solidFill>
                    <a:schemeClr val="bg2">
                      <a:lumMod val="75000"/>
                    </a:schemeClr>
                  </a:solidFill>
                </a:rPr>
                <a:t>scazut</a:t>
              </a:r>
              <a:r>
                <a:rPr lang="en-GB" sz="1000" dirty="0" smtClean="0">
                  <a:solidFill>
                    <a:schemeClr val="bg2">
                      <a:lumMod val="75000"/>
                    </a:schemeClr>
                  </a:solidFill>
                </a:rPr>
                <a:t>  </a:t>
              </a:r>
              <a:r>
                <a:rPr lang="en-GB" sz="1000" dirty="0" err="1" smtClean="0">
                  <a:solidFill>
                    <a:schemeClr val="bg2">
                      <a:lumMod val="75000"/>
                    </a:schemeClr>
                  </a:solidFill>
                </a:rPr>
                <a:t>si</a:t>
              </a:r>
              <a:r>
                <a:rPr lang="en-GB" sz="100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en-GB" sz="1000" dirty="0" err="1" smtClean="0">
                  <a:solidFill>
                    <a:schemeClr val="bg2">
                      <a:lumMod val="75000"/>
                    </a:schemeClr>
                  </a:solidFill>
                </a:rPr>
                <a:t>vibratii</a:t>
              </a:r>
              <a:r>
                <a:rPr lang="en-GB" sz="100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en-GB" sz="1000" dirty="0" err="1" smtClean="0">
                  <a:solidFill>
                    <a:schemeClr val="bg2">
                      <a:lumMod val="75000"/>
                    </a:schemeClr>
                  </a:solidFill>
                </a:rPr>
                <a:t>reduse</a:t>
              </a:r>
              <a:r>
                <a:rPr lang="en-GB" sz="1000" dirty="0" smtClean="0">
                  <a:solidFill>
                    <a:schemeClr val="bg2">
                      <a:lumMod val="75000"/>
                    </a:schemeClr>
                  </a:solidFill>
                </a:rPr>
                <a:t>. </a:t>
              </a:r>
              <a:endParaRPr lang="en-GB" sz="7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32" name="AutoShape 137"/>
            <p:cNvCxnSpPr>
              <a:cxnSpLocks noChangeShapeType="1"/>
            </p:cNvCxnSpPr>
            <p:nvPr>
              <p:custDataLst>
                <p:tags r:id="rId26"/>
              </p:custDataLst>
            </p:nvPr>
          </p:nvCxnSpPr>
          <p:spPr bwMode="auto">
            <a:xfrm rot="10800000">
              <a:off x="2169936" y="4506360"/>
              <a:ext cx="821268" cy="643470"/>
            </a:xfrm>
            <a:prstGeom prst="bentConnector3">
              <a:avLst>
                <a:gd name="adj1" fmla="val 50000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 type="oval" w="med" len="med"/>
            </a:ln>
            <a:effectLst/>
          </p:spPr>
        </p:cxnSp>
      </p:grpSp>
      <p:cxnSp>
        <p:nvCxnSpPr>
          <p:cNvPr id="41" name="AutoShape 127_"/>
          <p:cNvCxnSpPr>
            <a:cxnSpLocks noChangeShapeType="1"/>
          </p:cNvCxnSpPr>
          <p:nvPr>
            <p:custDataLst>
              <p:tags r:id="rId19"/>
            </p:custDataLst>
          </p:nvPr>
        </p:nvCxnSpPr>
        <p:spPr bwMode="auto">
          <a:xfrm rot="10800000">
            <a:off x="2106960" y="2077591"/>
            <a:ext cx="497288" cy="207841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miter lim="800000"/>
            <a:headEnd/>
            <a:tailEnd type="oval" w="med" len="med"/>
          </a:ln>
          <a:effectLst/>
        </p:spPr>
      </p:cxnSp>
      <p:pic>
        <p:nvPicPr>
          <p:cNvPr id="36" name="Picture 35" descr="ML452D.jpg"/>
          <p:cNvPicPr>
            <a:picLocks/>
          </p:cNvPicPr>
          <p:nvPr>
            <p:custDataLst>
              <p:tags r:id="rId20"/>
            </p:custDataLst>
          </p:nvPr>
        </p:nvPicPr>
        <p:blipFill>
          <a:blip r:embed="rId31" cstate="print"/>
          <a:stretch>
            <a:fillRect/>
          </a:stretch>
        </p:blipFill>
        <p:spPr>
          <a:xfrm>
            <a:off x="2688276" y="1949773"/>
            <a:ext cx="689291" cy="689291"/>
          </a:xfrm>
          <a:prstGeom prst="rect">
            <a:avLst/>
          </a:prstGeom>
        </p:spPr>
      </p:pic>
      <p:pic>
        <p:nvPicPr>
          <p:cNvPr id="37" name="Picture 36" descr="ML4637.jpg"/>
          <p:cNvPicPr>
            <a:picLocks/>
          </p:cNvPicPr>
          <p:nvPr>
            <p:custDataLst>
              <p:tags r:id="rId21"/>
            </p:custDataLst>
          </p:nvPr>
        </p:nvPicPr>
        <p:blipFill>
          <a:blip r:embed="rId32" cstate="print"/>
          <a:stretch>
            <a:fillRect/>
          </a:stretch>
        </p:blipFill>
        <p:spPr>
          <a:xfrm>
            <a:off x="2979736" y="2752724"/>
            <a:ext cx="666784" cy="679133"/>
          </a:xfrm>
          <a:prstGeom prst="rect">
            <a:avLst/>
          </a:prstGeom>
        </p:spPr>
      </p:pic>
      <p:pic>
        <p:nvPicPr>
          <p:cNvPr id="38" name="Picture 37" descr="ML4732.jpg"/>
          <p:cNvPicPr>
            <a:picLocks/>
          </p:cNvPicPr>
          <p:nvPr>
            <p:custDataLst>
              <p:tags r:id="rId22"/>
            </p:custDataLst>
          </p:nvPr>
        </p:nvPicPr>
        <p:blipFill>
          <a:blip r:embed="rId33" cstate="print"/>
          <a:stretch>
            <a:fillRect/>
          </a:stretch>
        </p:blipFill>
        <p:spPr>
          <a:xfrm>
            <a:off x="3005665" y="3570813"/>
            <a:ext cx="817032" cy="389063"/>
          </a:xfrm>
          <a:prstGeom prst="rect">
            <a:avLst/>
          </a:prstGeom>
        </p:spPr>
      </p:pic>
      <p:sp>
        <p:nvSpPr>
          <p:cNvPr id="34" name="Textfeld 9"/>
          <p:cNvSpPr txBox="1">
            <a:spLocks/>
          </p:cNvSpPr>
          <p:nvPr>
            <p:custDataLst>
              <p:tags r:id="rId23"/>
            </p:custDataLst>
          </p:nvPr>
        </p:nvSpPr>
        <p:spPr bwMode="auto">
          <a:xfrm>
            <a:off x="533400" y="0"/>
            <a:ext cx="5715000" cy="5207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square" lIns="0" tIns="57150" rIns="0" bIns="0" anchor="ctr"/>
          <a:lstStyle/>
          <a:p>
            <a:pPr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FFFF"/>
                </a:solidFill>
              </a:rPr>
              <a:t>NOU! </a:t>
            </a:r>
            <a:r>
              <a:rPr lang="en-US" b="1" dirty="0" err="1">
                <a:solidFill>
                  <a:srgbClr val="FFFFFF"/>
                </a:solidFill>
              </a:rPr>
              <a:t>Panze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pentru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ferastraul</a:t>
            </a:r>
            <a:r>
              <a:rPr lang="en-US" b="1" dirty="0">
                <a:solidFill>
                  <a:srgbClr val="FFFFFF"/>
                </a:solidFill>
              </a:rPr>
              <a:t> circular Expert for </a:t>
            </a:r>
            <a:endParaRPr lang="x-none" b="1" dirty="0">
              <a:solidFill>
                <a:srgbClr val="FFFFFF"/>
              </a:solidFill>
            </a:endParaRP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0C766-55C3-4AA0-B630-EB4704CCACD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78" name="TextBox 77"/>
          <p:cNvSpPr txBox="1"/>
          <p:nvPr>
            <p:custDataLst>
              <p:tags r:id="rId24"/>
            </p:custDataLst>
          </p:nvPr>
        </p:nvSpPr>
        <p:spPr>
          <a:xfrm>
            <a:off x="436292" y="5598942"/>
            <a:ext cx="1017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Power Tools</a:t>
            </a:r>
            <a:endParaRPr lang="en-US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LI" val="1"/>
  <p:tag name="LAYOUTLANGUAGE" val="1033"/>
  <p:tag name="CFG.CUSTOMERVERSION" val="9"/>
  <p:tag name="CONFIG" val="config01.xml"/>
  <p:tag name="CFG.VERSION" val="0"/>
  <p:tag name="CFG.LAYOUTID" val="Bosch Layout 4:3"/>
  <p:tag name="CFG.LAYOUT" val="config01.xml"/>
  <p:tag name="MAPNAME" val="Map1"/>
  <p:tag name="LICENSEKEY" val="46504b9e-b1c9-48ed-967f-a36de42ae84b"/>
  <p:tag name="ML_1" val="RBSC_Sn"/>
  <p:tag name="ML_2" val="Bosch.mcr"/>
  <p:tag name="ML_LAYOUT_RESOURCE" val="BOSCH4_3_01.MCR "/>
  <p:tag name="FIELD.DATE.SUFFIX.CONTENT" val=" | "/>
  <p:tag name="FIELD.CONF.SUFFIX.CONTENT" val=" | "/>
  <p:tag name="FIELD.REM_ABL.SUFFIX.CONTENT" val=" | "/>
  <p:tag name="FIELD.COPY.CONTENT" val="© Robert Bosch GmbH 2013. All rights reserved, also regarding any disposal, exploitation, reproduction, editing, distribution, as well as in the event of applications for industrial property rights."/>
  <p:tag name="FIELD.COPY.VALUE" val="© Robert Bosch GmbH 2013. All rights reserved, also regarding any disposal, exploitation, reproduction, editing, distribution, as well as in the event of applications for industrial property rights."/>
  <p:tag name="FIELD.COPY.COMBOINDEX" val="0"/>
  <p:tag name="FIELD.DPT.SUFFIX.CONTENT" val=" | "/>
  <p:tag name="FIELD.BGROUP.COMBOINDEX" val="0"/>
  <p:tag name="FIELDS.INITIALIZED" val="1"/>
  <p:tag name="FIELD.DATE.COMBOINDEX" val="-2"/>
  <p:tag name="FIELD.CONF.CONTENT" val="Internal "/>
  <p:tag name="FIELD.CONF.VALUE" val="Internal  | "/>
  <p:tag name="FIELD.CONF.COMBOINDEX" val="1"/>
  <p:tag name="FIELD.REM_ABL.COMBOINDEX" val="-2"/>
  <p:tag name="FIELD.CHAPTER.COMBOINDEX" val="-2"/>
  <p:tag name="FIELD.REM_ANL.COMBOINDEX" val="-2"/>
  <p:tag name="FIELD.DPT.CONTENT" val="PT-AC/MKB1"/>
  <p:tag name="FIELD.DPT.VALUE" val="PT-AC/MKB1 | "/>
  <p:tag name="FIELD.DPT.COMBOINDEX" val="-2"/>
  <p:tag name="TITLEMASTERMASTERNAME" val="TitleSlide"/>
  <p:tag name="TITLEMASTERSHAPESETGROUPCLASSNAME" val="ShapeSetGroup1"/>
  <p:tag name="TITLEMASTERCOLORSETGROUPCLASSNAME" val="ColorSetGroup1"/>
  <p:tag name="TITLEMASTERFONTSETGROUPCLASSNAME" val="FontSetGroup1"/>
  <p:tag name="TITLEMASTERSTYLESETGROUPCLASSNAME" val="StyleSetGroup1"/>
  <p:tag name="TITLEMASTERMODIFIED" val="1"/>
  <p:tag name="SLIDEMASTERMASTERNAME" val="Slide"/>
  <p:tag name="SLIDEMASTERSHAPESETGROUPCLASSNAME" val="ShapeSetGroup1"/>
  <p:tag name="SLIDEMASTERCOLORSETGROUPCLASSNAME" val="ColorSetGroup1"/>
  <p:tag name="SLIDEMASTERFONTSETGROUPCLASSNAME" val="FontSetGroup1"/>
  <p:tag name="SLIDEMASTERSTYLESETGROUPCLASSNAME" val="StyleSetGroup1"/>
  <p:tag name="SLIDEMASTERMODIFIED" val="1"/>
  <p:tag name="FIELD.CHAPTER.CONTENT" val="NEW! Expert for CSB and Router Bits"/>
  <p:tag name="FIELD.CHAPTER.VALUE" val="NEW! Expert for CSB and Router Bits"/>
  <p:tag name="FIELD.REM_ANL.CONTENT" val=""/>
  <p:tag name="FIELD.REM_ANL.VALUE" val=""/>
  <p:tag name="FIELD.DATE.CONTENT" val="23/05/2014"/>
  <p:tag name="FIELD.DATE.VALUE" val="23/05/2014 | "/>
  <p:tag name="ML_UFSOK" val="de4195e31e32184e34196197198199200231125e43e44214201210202203204205206207208236247248249237238239244217218219229221222223224225226227234232233e48187189193136165166167168169170171172186173174175243178240242190191192183e61245246"/>
  <p:tag name="MLOUTPUTITEM.PRINT" val="OutputItem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font"/>
  <p:tag name="FONTSETCLASSNAME" val="FontSet1"/>
  <p:tag name="COLORS" val="-2;-2;-2;-2;TitleFont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TitleBox"/>
  <p:tag name="SHAPECLASSPROTECTIONTYP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BoschBitmapHolder"/>
  <p:tag name="SHAPECLASSFILE" val="PPTFootCol.png"/>
  <p:tag name="SHAPECLASSPROTECTIONTYP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BoschBitmap"/>
  <p:tag name="SHAPECLASSFILE" val="BOCOL.png"/>
  <p:tag name="SHAPECLASSPROTECTIONTYP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ChapterBoxColor;ChapterBoxColor;-2;-2;ChapterBoxColor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Headerbox"/>
  <p:tag name="SHAPECLASSPROTECTIONTYP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font"/>
  <p:tag name="FONTSETCLASSNAME" val="FontSet1"/>
  <p:tag name="COLORS" val="-2;-2;-2;-2;TitleFontColor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TitleBoxOnTitleSlide"/>
  <p:tag name="SHAPECLASSPROTECTIONTYP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Subtitle"/>
  <p:tag name="SHAPECLASSPROTECTIONTYP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HeaderLineColor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HeaderLine"/>
  <p:tag name="SHAPECLASSPROTECTIONTYP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Pagefont"/>
  <p:tag name="FONTSETCLASSNAME" val="FontSet1"/>
  <p:tag name="COLORS" val="-2;-2;-2;-2;PageNumberFontColor2;-2"/>
  <p:tag name="COLORSETCLASSNAME" val="ColorSet1"/>
  <p:tag name="SCRIPT" val="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PageBox"/>
  <p:tag name="SHAPECLASSPROTECTIONTYPE" val="3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FooterLineColor;-2;FooterLineColor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FooterLine"/>
  <p:tag name="SHAPECLASSPROTECTIONTYP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Pagefont"/>
  <p:tag name="FONTSETCLASSNAME" val="FontSet1"/>
  <p:tag name="COLORS" val="-2;-2;-2;-2;PageNumberFontColor2;-2"/>
  <p:tag name="COLORSETCLASSNAME" val="ColorSet1"/>
  <p:tag name="SCRIPT" val="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PageBox"/>
  <p:tag name="SHAPECLASSPROTECTIONTYPE" val="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BoschBitmapHolder"/>
  <p:tag name="SHAPECLASSFILE" val="PPTFootCol.png"/>
  <p:tag name="SHAPECLASSPROTECTIONTYP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L_1" val="RBSC_Sn"/>
  <p:tag name="ML_2" val="Bosch.mcr"/>
  <p:tag name="SHAPESETGROUPCLASSNAME" val="ShapeSetGroup1"/>
  <p:tag name="COLORSETGROUPCLASSNAME" val="ColorSetGroup1"/>
  <p:tag name="COLORSETCLASSNAME" val="ColorSet1"/>
  <p:tag name="FONTSETGROUPCLASSNAME" val="FontSetGroup1"/>
  <p:tag name="STYLESETGROUPCLASSNAME" val="StyleSetGroup1"/>
  <p:tag name="MAPNAME" val="Map1"/>
  <p:tag name="CFG.LAYOUT" val="config01.xml"/>
  <p:tag name="MLI" val="1"/>
  <p:tag name="TEXT BOX 4_SHAPECLASSPROTECTIONTYPE" val="31"/>
  <p:tag name="RECTANGLE 6_SHAPECLASSPROTECTIONTYPE" val="15"/>
  <p:tag name="PICTURE 8_SHAPECLASSPROTECTIONTYPE" val="15"/>
  <p:tag name="RECTANGLE 10_SHAPECLASSPROTECTIONTYPE" val="63"/>
  <p:tag name="RECTANGLE 2_SHAPECLASSPROTECTIONTYPE" val="0"/>
  <p:tag name="CONFIG" val="config01.xml"/>
  <p:tag name="PICTURE 13_SHAPECLASSPROTECTIONTYPE" val="15"/>
  <p:tag name="RECTANGLE 11_SHAPECLASSPROTECTIONTYPE" val="0"/>
  <p:tag name="NBTXT" val="Q2.2013 RSBs – Marketing Committee 2012-08-23"/>
  <p:tag name="NBTXTC" val="Q2.2013 RSBs – Marketing Committee 2012-08-23"/>
  <p:tag name="AGTX" val="Q2.2013 RSBs – Marketing Committee 2012-08-23"/>
  <p:tag name="AGTXC" val="Q2.2013 RSBs – Marketing Committee 2012-08-23"/>
  <p:tag name="FIELD.CHAPTER.COMBOINDEX" val="-2"/>
  <p:tag name="FIELD.REM_ANL.COMBOINDEX" val="-2"/>
  <p:tag name="FIELD.DPT.COMBOINDEX" val="-2"/>
  <p:tag name="ML_LAYOUT_RESOURCE" val="BOSCH4_3_01.MCR "/>
  <p:tag name="FIELDS.INITIALIZED" val="1"/>
  <p:tag name="SHAPESETCLASSNAME" val="TitleContent"/>
  <p:tag name="TEXT BOX 8_SHAPECLASSPROTECTIONTYPE" val="31"/>
  <p:tag name="RECTANGLE 7_SHAPECLASSPROTECTIONTYPE" val="27"/>
  <p:tag name="RECTANGLE 5_SHAPECLASSPROTECTIONTYPE" val="27"/>
  <p:tag name="GRAFIK 37_SHAPECLASSPROTECTIONTYPE" val="15"/>
  <p:tag name="TEXT BOX 9_SHAPECLASSPROTECTIONTYPE" val="27"/>
  <p:tag name="INHALTSPLATZHALTER 12_SHAPECLASSPROTECTIONTYPE" val="0"/>
  <p:tag name="RECTANGLE 3_SHAPECLASSPROTECTIONTYPE" val="63"/>
  <p:tag name="INHALTSPLATZHALTER 50_SHAPECLASSPROTECTIONTYPE" val="0"/>
  <p:tag name="TITEL 51_SHAPECLASSPROTECTIONTYPE" val="0"/>
  <p:tag name="FIELD.DPT.CONTENT" val="PT-AC/MKB1"/>
  <p:tag name="FIELD.DPT.VALUE" val="PT-AC/MKB1 | "/>
  <p:tag name="COMPRESSOR_INCLUDE" val="1"/>
  <p:tag name="CONTENT PLACEHOLDER 18_SHAPECLASSPROTECTIONTYPE" val="0"/>
  <p:tag name="TITLE 20_SHAPECLASSPROTECTIONTYPE" val="0"/>
  <p:tag name="RECTANGLE 12_SHAPECLASSPROTECTIONTYPE" val="63"/>
  <p:tag name="CONTENT PLACEHOLDER 14_SHAPECLASSPROTECTIONTYPE" val="0"/>
  <p:tag name="TITLE 15_SHAPECLASSPROTECTIONTYPE" val="0"/>
  <p:tag name="RECTANGLE 16_SHAPECLASSPROTECTIONTYPE" val="27"/>
  <p:tag name="TITLE 17_SHAPECLASSPROTECTIONTYPE" val="0"/>
  <p:tag name="FIELD.REM_ANL.CONTENT" val=""/>
  <p:tag name="FIELD.REM_ANL.VALUE" val=""/>
  <p:tag name="FIELD.CHAPTER.CONTENT" val="NEW! Expert for CSB and Router Bits"/>
  <p:tag name="FIELD.CHAPTER.VALUE" val="NEW! Expert for CSB and Router Bit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Blue1;White;-1;White;-1;-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  <p:tag name="K_DONE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Content"/>
  <p:tag name="COLORSETGROUPCLASSNAME" val="ColorSetGroup1"/>
  <p:tag name="FONTSETGROUPCLASSNAME" val="FontSetGroup1"/>
  <p:tag name="SHAPECLASSNAME" val="MASKBeQik"/>
  <p:tag name="SHAPECLASSFILE" val="BEQIK_FR.png"/>
  <p:tag name="SHAPECLASSPROTECTIONTYP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BGroupFont"/>
  <p:tag name="FONTSETCLASSNAME" val="FontSet1"/>
  <p:tag name="COLORS" val="-2;-2;-2;-2;BGroupColor;-2"/>
  <p:tag name="COLORSETCLASSNAME" val="ColorSet1"/>
  <p:tag name="SCRIPT" val="1"/>
  <p:tag name="MLI" val="1"/>
  <p:tag name="SHAPESETGROUPCLASSNAME" val="ShapeSetGroup1"/>
  <p:tag name="COLORSETGROUPCLASSNAME" val="ColorSetGroup1"/>
  <p:tag name="FONTSETGROUPCLASSNAME" val="FontSetGroup1"/>
  <p:tag name="SHAPECLASSNAME" val="BGroupBox"/>
  <p:tag name="SHAPECLASSPROTECTIONTYPE" val="15"/>
  <p:tag name="SHAPESETCLASSNAME" val="TitleConten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opyrightfontRight"/>
  <p:tag name="FONTSETCLASSNAME" val="FontSet1"/>
  <p:tag name="COLORS" val="-2;-2;-2;-2;-2;-2"/>
  <p:tag name="COLORSETCLASSNAME" val="ColorSet1"/>
  <p:tag name="MLI" val="1"/>
  <p:tag name="SHAPESETGROUPCLASSNAME" val="ShapeSetGroup1"/>
  <p:tag name="COLORSETGROUPCLASSNAME" val="ColorSetGroup1"/>
  <p:tag name="FONTSETGROUPCLASSNAME" val="FontSetGroup1"/>
  <p:tag name="SHAPECLASSNAME" val="AuthorBox"/>
  <p:tag name="SHAPESETCLASSNAME" val="TitleContent"/>
  <p:tag name="SHAPECLASSPROTECTIONTYPE" val="2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NavbarFont"/>
  <p:tag name="FONTSETCLASSNAME" val="FontSet1"/>
  <p:tag name="COLORS" val="-2;-2;-2;-2;-2;-2"/>
  <p:tag name="COLORSETCLASSNAME" val="ColorSet1"/>
  <p:tag name="MLI" val="1"/>
  <p:tag name="SHAPESETGROUPCLASSNAME" val="ShapeSetGroup1"/>
  <p:tag name="COLORSETGROUPCLASSNAME" val="ColorSetGroup1"/>
  <p:tag name="FONTSETGROUPCLASSNAME" val="FontSetGroup1"/>
  <p:tag name="SHAPECLASSNAME" val="tNavbar"/>
  <p:tag name="SHAPECLASSPROTECTIONTYPE" val="31"/>
  <p:tag name="SHAPESETCLASSNAME" val="TitleConten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opyrightfont"/>
  <p:tag name="FONTSETCLASSNAME" val="FontSet1"/>
  <p:tag name="COLORS" val="-2;-2;-2;-2;CopyRightFontColor2;-2"/>
  <p:tag name="COLORSETCLASSNAME" val="ColorSet1"/>
  <p:tag name="SCRIPT" val="1"/>
  <p:tag name="FIELDS" val="CONF;DPT;DATE;REM_ABL;COPY;"/>
  <p:tag name="MLI" val="1"/>
  <p:tag name="SHAPESETGROUPCLASSNAME" val="ShapeSetGroup1"/>
  <p:tag name="SHAPESETCLASSNAME" val="TitleContent"/>
  <p:tag name="COLORSETGROUPCLASSNAME" val="ColorSetGroup1"/>
  <p:tag name="FONTSETGROUPCLASSNAME" val="FontSetGroup1"/>
  <p:tag name="SHAPECLASSNAME" val="Copyrightline"/>
  <p:tag name="SHAPECLASSPROTECTIONTYPE" val="6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AddNoteFont"/>
  <p:tag name="FONTSETCLASSNAME" val="FontSet1"/>
  <p:tag name="COLORS" val="-2;-2;-2;-2;ChapterFontColor;-2"/>
  <p:tag name="COLORSETCLASSNAME" val="ColorSet1"/>
  <p:tag name="SCRIPT" val="1"/>
  <p:tag name="FIELDS" val="REM_ANL;"/>
  <p:tag name="MLI" val="1"/>
  <p:tag name="SHAPESETGROUPCLASSNAME" val="ShapeSetGroup1"/>
  <p:tag name="SHAPESETCLASSNAME" val="TitleContent"/>
  <p:tag name="COLORSETGROUPCLASSNAME" val="ColorSetGroup1"/>
  <p:tag name="FONTSETGROUPCLASSNAME" val="FontSetGroup1"/>
  <p:tag name="SHAPECLASSNAME" val="AddNoteBox"/>
  <p:tag name="SHAPECLASSPROTECTIONTYPE" val="2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ChapterBoxColor;ChapterBoxColor;-2;-2;ChapterBox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Headerbox"/>
  <p:tag name="SHAPECLASSPROTECTIONTYPE" val="1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;-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3;-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.REM_ANL.CONTENT" val=" "/>
  <p:tag name="FIELD.REM_ANL.VALUE" val=" "/>
  <p:tag name="FIELDS.INITIALIZED" val="1"/>
  <p:tag name="ML_1" val="RBSC_Sn"/>
  <p:tag name="ML_2" val="Bosch.mcr"/>
  <p:tag name="ML_LAYOUT_RESOURCE" val="BOSCH4_3_01.MCR "/>
  <p:tag name="SHAPESETGROUPCLASSNAME" val="ShapeSetGroup1"/>
  <p:tag name="SHAPESETCLASSNAME" val="Title"/>
  <p:tag name="COLORSETGROUPCLASSNAME" val="ColorSetGroup1"/>
  <p:tag name="COLORSETCLASSNAME" val="ColorSet1"/>
  <p:tag name="FONTSETGROUPCLASSNAME" val="FontSetGroup1"/>
  <p:tag name="STYLESETGROUPCLASSNAME" val="StyleSetGroup1"/>
  <p:tag name="MAPNAME" val="Map1"/>
  <p:tag name="CFG.LAYOUT" val="config01.xml"/>
  <p:tag name="MLI" val="1"/>
  <p:tag name="TEXTFELD 3_SHAPECLASSPROTECTIONTYPE" val="31"/>
  <p:tag name="RECHTECK 4_SHAPECLASSPROTECTIONTYPE" val="27"/>
  <p:tag name="RECHTECK 5_SHAPECLASSPROTECTIONTYPE" val="15"/>
  <p:tag name="RECHTECK 6_SHAPECLASSPROTECTIONTYPE" val="27"/>
  <p:tag name="GRAFIK 7_SHAPECLASSPROTECTIONTYPE" val="15"/>
  <p:tag name="TEXTFELD 8_SHAPECLASSPROTECTIONTYPE" val="27"/>
  <p:tag name="RECHTECK 9_SHAPECLASSPROTECTIONTYPE" val="63"/>
  <p:tag name="UNTERTITEL 2_SHAPECLASSPROTECTIONTYPE" val="0"/>
  <p:tag name="TITEL 1_SHAPECLASSPROTECTIONTYPE" val="0"/>
  <p:tag name="TITLE 12_SHAPECLASSPROTECTIONTYPE" val="0"/>
  <p:tag name="COMPRESSOR_INCLUDE" val="1"/>
  <p:tag name="FIELD.CHAPTER.CONTENT" val="NEW! Expert for CSB and Router Bits"/>
  <p:tag name="FIELD.CHAPTER.VALUE" val="NEW! Expert for CSB and Router Bits"/>
  <p:tag name="FIELD.CHAPTER.COMBOINDEX" val="-2"/>
  <p:tag name="FIELD.REM_ANL.COMBOINDEX" val="-2"/>
  <p:tag name="FIELD.DPT.CONTENT" val="PT-AC/MKP1-PA3"/>
  <p:tag name="FIELD.DPT.VALUE" val="PT-AC/MKP1-PA3 | "/>
  <p:tag name="FIELD.DPT.COMBOINDEX" val="-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opyrightfont"/>
  <p:tag name="FONTSETCLASSNAME" val="FontSet1"/>
  <p:tag name="COLORS" val="-2;-2;-2;-2;CopyRightFontColor2;-2"/>
  <p:tag name="COLORSETCLASSNAME" val="ColorSet1"/>
  <p:tag name="SCRIPT" val="1"/>
  <p:tag name="FIELDS" val="CONF;DPT;DATE;REM_ABL;COPY;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Copyrightline"/>
  <p:tag name="SHAPECLASSPROTECTIONTYPE" val="6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MASKBeQik"/>
  <p:tag name="SHAPECLASSFILE" val="BEQIK_FR.png"/>
  <p:tag name="SHAPECLASSPROTECTIONTYPE" val="1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AddNoteFont"/>
  <p:tag name="FONTSETCLASSNAME" val="FontSet1"/>
  <p:tag name="COLORS" val="-2;-2;-2;-2;ChapterFontColor;-2"/>
  <p:tag name="COLORSETCLASSNAME" val="ColorSet1"/>
  <p:tag name="SCRIPT" val="1"/>
  <p:tag name="FIELDS" val="REM_ANL;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AddNoteBox"/>
  <p:tag name="SHAPECLASSPROTECTIONTYPE" val="2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BGroupFont"/>
  <p:tag name="FONTSETCLASSNAME" val="FontSet1"/>
  <p:tag name="COLORS" val="-2;-2;-2;-2;BGroupColor;-2"/>
  <p:tag name="COLORSETCLASSNAME" val="ColorSet1"/>
  <p:tag name="SCRIPT" val="1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BGroupBox"/>
  <p:tag name="SHAPECLASSPROTECTIONTYPE" val="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opyrightfontRigh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AuthorBox"/>
  <p:tag name="SHAPECLASSPROTECTIONTYPE" val="2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BoschBitmap"/>
  <p:tag name="SHAPECLASSFILE" val="BOCOL.png"/>
  <p:tag name="SHAPECLASSPROTECTIONTYPE" val="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NavbarFon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tNavbar"/>
  <p:tag name="SHAPECLASSPROTECTIONTYPE" val="3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Subtitle"/>
  <p:tag name="SHAPECLASSPROTECTIONTYPE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1;White;-1;-1;-1;-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  <p:tag name="K_DONE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  <p:tag name="K_DONE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  <p:tag name="K_DONE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  <p:tag name="K_DONE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  <p:tag name="K_DONE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  <p:tag name="K_DONE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  <p:tag name="K_DON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HeaderLineColor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HeaderLine"/>
  <p:tag name="SHAPECLASSPROTECTIONTYPE" val="1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  <p:tag name="K_DONE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  <p:tag name="K_DONE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font"/>
  <p:tag name="FONTSETCLASSNAME" val="FontSet1"/>
  <p:tag name="COLORSETCLASSNAME" val="ColorSet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TitleBox"/>
  <p:tag name="SHAPECLASSPROTECTIONTYPE" val="0"/>
  <p:tag name="COLORS" val="-2;-2;-2;-2;-1;-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hapterfont"/>
  <p:tag name="FONTSETCLASSNAME" val="FontSet1"/>
  <p:tag name="COLORS" val="-2;-2;-2;-2;ChapterFontColor;-2"/>
  <p:tag name="COLORSETCLASSNAME" val="ColorSet1"/>
  <p:tag name="SCRIPT" val="1"/>
  <p:tag name="FIELDS" val="CHAPTER;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Chapterbox"/>
  <p:tag name="SHAPECLASSPROTECTIONTYPE" val="2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L_1" val="RBSC_Sn"/>
  <p:tag name="ML_2" val="Bosch.mcr"/>
  <p:tag name="SHAPESETGROUPCLASSNAME" val="ShapeSetGroup1"/>
  <p:tag name="COLORSETGROUPCLASSNAME" val="ColorSetGroup1"/>
  <p:tag name="COLORSETCLASSNAME" val="ColorSet1"/>
  <p:tag name="FONTSETGROUPCLASSNAME" val="FontSetGroup1"/>
  <p:tag name="STYLESETGROUPCLASSNAME" val="StyleSetGroup1"/>
  <p:tag name="MAPNAME" val="Map1"/>
  <p:tag name="CFG.LAYOUT" val="config01.xml"/>
  <p:tag name="MLI" val="1"/>
  <p:tag name="TEXTFELD 3_SHAPECLASSPROTECTIONTYPE" val="31"/>
  <p:tag name="RECHTECK 5_SHAPECLASSPROTECTIONTYPE" val="15"/>
  <p:tag name="GRAFIK 7_SHAPECLASSPROTECTIONTYPE" val="15"/>
  <p:tag name="TITEL 1_SHAPECLASSPROTECTIONTYPE" val="0"/>
  <p:tag name="RECHTECK 9_SHAPECLASSPROTECTIONTYPE" val="63"/>
  <p:tag name="TEXTPLATZHALTER 2_SHAPECLASSPROTECTIONTYPE" val="0"/>
  <p:tag name="CONFIG" val="config01.xml"/>
  <p:tag name="GRAFIK 13_SHAPECLASSPROTECTIONTYPE" val="15"/>
  <p:tag name="UNTERTITEL 12_SHAPECLASSPROTECTIONTYPE" val="0"/>
  <p:tag name="TITEL 11_SHAPECLASSPROTECTIONTYPE" val="0"/>
  <p:tag name="SHAPESETCLASSNAME" val="TitleText"/>
  <p:tag name="GRAFIK 17_SHAPECLASSPROTECTIONTYPE" val="15"/>
  <p:tag name="TITEL 15_SHAPECLASSPROTECTIONTYPE" val="0"/>
  <p:tag name="TEXTPLATZHALTER 16_SHAPECLASSPROTECTIONTYPE" val="0"/>
  <p:tag name="TEXT PLACEHOLDER 14_SHAPECLASSPROTECTIONTYPE" val="0"/>
  <p:tag name="ML_LAYOUT_RESOURCE" val="BOSCH4_3_01.MCR "/>
  <p:tag name="FIELDS.INITIALIZED" val="1"/>
  <p:tag name="RECHTECK 4_SHAPECLASSPROTECTIONTYPE" val="27"/>
  <p:tag name="RECHTECK 6_SHAPECLASSPROTECTIONTYPE" val="27"/>
  <p:tag name="GRAFIK 18_SHAPECLASSPROTECTIONTYPE" val="15"/>
  <p:tag name="TEXTFELD 8_SHAPECLASSPROTECTIONTYPE" val="27"/>
  <p:tag name="FIELD.DPT.COMBOINDEX" val="-2"/>
  <p:tag name="COMPRESSOR_INCLUDE" val="1"/>
  <p:tag name="TEXT PLACEHOLDER 24_SHAPECLASSPROTECTIONTYPE" val="0"/>
  <p:tag name="TEXTBOX 25_SHAPECLASSPROTECTIONTYPE" val="27"/>
  <p:tag name="TEXTBOX 27_SHAPECLASSPROTECTIONTYPE" val="27"/>
  <p:tag name="FIELD.CHAPTER.COMBOINDEX" val="-2"/>
  <p:tag name="FIELD.REM_ANL.CONTENT" val=""/>
  <p:tag name="FIELD.REM_ANL.VALUE" val=""/>
  <p:tag name="FIELD.REM_ANL.COMBOINDEX" val="-2"/>
  <p:tag name="FIELD.CHAPTER.CONTENT" val="NEW! Expert for CSB and Router Bits"/>
  <p:tag name="FIELD.CHAPTER.VALUE" val="NEW! Expert for CSB and Router Bits"/>
  <p:tag name="FIELD.DPT.CONTENT" val="PT-AC/MKP1-PA3"/>
  <p:tag name="FIELD.DPT.VALUE" val="PT-AC/MKP1-PA3 | 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White;White;-1;-2"/>
  <p:tag name="K_DONE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MASKBeQik"/>
  <p:tag name="SHAPECLASSFILE" val="BEQIK_FR.png"/>
  <p:tag name="SHAPECLASSPROTECTIONTYPE" val="1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opyrightfont"/>
  <p:tag name="FONTSETCLASSNAME" val="FontSet1"/>
  <p:tag name="COLORS" val="-2;-2;-2;-2;CopyRightFontColor2;-2"/>
  <p:tag name="COLORSETCLASSNAME" val="ColorSet1"/>
  <p:tag name="SCRIPT" val="1"/>
  <p:tag name="FIELDS" val="CONF;DPT;DATE;REM_ABL;COPY;"/>
  <p:tag name="MLI" val="1"/>
  <p:tag name="SHAPESETGROUPCLASSNAME" val="ShapeSetGroup1"/>
  <p:tag name="COLORSETGROUPCLASSNAME" val="ColorSetGroup1"/>
  <p:tag name="FONTSETGROUPCLASSNAME" val="FontSetGroup1"/>
  <p:tag name="SHAPECLASSNAME" val="Copyrightline"/>
  <p:tag name="SHAPECLASSPROTECTIONTYPE" val="63"/>
  <p:tag name="SHAPESETCLASSNAME" val="TitleText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AddNoteFont"/>
  <p:tag name="FONTSETCLASSNAME" val="FontSet1"/>
  <p:tag name="COLORS" val="-2;-2;-2;-2;ChapterFontColor;-2"/>
  <p:tag name="COLORSETCLASSNAME" val="ColorSet1"/>
  <p:tag name="SCRIPT" val="1"/>
  <p:tag name="FIELDS" val="REM_ANL;"/>
  <p:tag name="MLI" val="1"/>
  <p:tag name="SHAPESETGROUPCLASSNAME" val="ShapeSetGroup1"/>
  <p:tag name="COLORSETGROUPCLASSNAME" val="ColorSetGroup1"/>
  <p:tag name="FONTSETGROUPCLASSNAME" val="FontSetGroup1"/>
  <p:tag name="SHAPECLASSNAME" val="AddNoteBox"/>
  <p:tag name="SHAPESETCLASSNAME" val="TitleText"/>
  <p:tag name="SHAPECLASSPROTECTIONTYPE" val="2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FooterLineColor;-2;FooterLine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FooterLine"/>
  <p:tag name="SHAPECLASSPROTECTIONTYPE" val="1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BGroupFont"/>
  <p:tag name="FONTSETCLASSNAME" val="FontSet1"/>
  <p:tag name="COLORS" val="-2;-2;-2;-2;BGroupColor;-2"/>
  <p:tag name="COLORSETCLASSNAME" val="ColorSet1"/>
  <p:tag name="SCRIPT" val="1"/>
  <p:tag name="MLI" val="1"/>
  <p:tag name="SHAPESETGROUPCLASSNAME" val="ShapeSetGroup1"/>
  <p:tag name="COLORSETGROUPCLASSNAME" val="ColorSetGroup1"/>
  <p:tag name="FONTSETGROUPCLASSNAME" val="FontSetGroup1"/>
  <p:tag name="SHAPECLASSNAME" val="BGroupBox"/>
  <p:tag name="SHAPECLASSPROTECTIONTYPE" val="15"/>
  <p:tag name="SHAPESETCLASSNAME" val="TitleTex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opyrightfontRight"/>
  <p:tag name="FONTSETCLASSNAME" val="FontSet1"/>
  <p:tag name="COLORS" val="-2;-2;-2;-2;-2;-2"/>
  <p:tag name="COLORSETCLASSNAME" val="ColorSet1"/>
  <p:tag name="MLI" val="1"/>
  <p:tag name="SHAPESETGROUPCLASSNAME" val="ShapeSetGroup1"/>
  <p:tag name="COLORSETGROUPCLASSNAME" val="ColorSetGroup1"/>
  <p:tag name="FONTSETGROUPCLASSNAME" val="FontSetGroup1"/>
  <p:tag name="SHAPECLASSNAME" val="AuthorBox"/>
  <p:tag name="SHAPESETCLASSNAME" val="TitleText"/>
  <p:tag name="SHAPECLASSPROTECTIONTYPE" val="2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NavbarFont"/>
  <p:tag name="FONTSETCLASSNAME" val="FontSet1"/>
  <p:tag name="COLORS" val="-2;-2;-2;-2;-2;-2"/>
  <p:tag name="COLORSETCLASSNAME" val="ColorSet1"/>
  <p:tag name="MLI" val="1"/>
  <p:tag name="SHAPESETGROUPCLASSNAME" val="ShapeSetGroup1"/>
  <p:tag name="COLORSETGROUPCLASSNAME" val="ColorSetGroup1"/>
  <p:tag name="FONTSETGROUPCLASSNAME" val="FontSetGroup1"/>
  <p:tag name="SHAPECLASSNAME" val="tNavbar"/>
  <p:tag name="SHAPECLASSPROTECTIONTYPE" val="31"/>
  <p:tag name="SHAPESETCLASSNAME" val="TitleTex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font"/>
  <p:tag name="FONTSETCLASSNAME" val="FontSet1"/>
  <p:tag name="COLORSETCLASSNAME" val="ColorSet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TitleBox"/>
  <p:tag name="SHAPECLASSPROTECTIONTYPE" val="0"/>
  <p:tag name="COLORS" val="-2;-2;-2;-2;-1;-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Black;White;-1;-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Black;White;-1;-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Black;White;-1;-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font"/>
  <p:tag name="FONTSETCLASSNAME" val="FontSet1"/>
  <p:tag name="COLORS" val="-2;-2;-2;-2;TitleFont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TitleBox"/>
  <p:tag name="SHAPECLASSPROTECTIONTYPE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Black;White;-1;-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Black;White;-1;-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Black;White;-1;-2"/>
  <p:tag name="K_DONE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Black;White;-1;-2"/>
  <p:tag name="K_DONE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  <p:tag name="K_DONE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hapterfont"/>
  <p:tag name="FONTSETCLASSNAME" val="FontSet1"/>
  <p:tag name="COLORS" val="-2;-2;-2;-2;ChapterFontColor;-2"/>
  <p:tag name="COLORSETCLASSNAME" val="ColorSet1"/>
  <p:tag name="SCRIPT" val="1"/>
  <p:tag name="FIELDS" val="CHAPTER;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Chapterbox"/>
  <p:tag name="SHAPECLASSPROTECTIONTYPE" val="27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extBoxFon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TextBox"/>
  <p:tag name="SHAPECLASSPROTECTIONTYPE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Black;White;-1;-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Pagefont"/>
  <p:tag name="FONTSETCLASSNAME" val="FontSet1"/>
  <p:tag name="COLORS" val="-2;-2;-2;-2;PageNumberFontColor2;-2"/>
  <p:tag name="COLORSETCLASSNAME" val="ColorSet1"/>
  <p:tag name="SCRIPT" val="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PageBox"/>
  <p:tag name="SHAPECLASSPROTECTIONTYPE" val="31"/>
</p:tagLst>
</file>

<file path=ppt/theme/theme1.xml><?xml version="1.0" encoding="utf-8"?>
<a:theme xmlns:a="http://schemas.openxmlformats.org/drawingml/2006/main" name="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264"/>
      </a:accent1>
      <a:accent2>
        <a:srgbClr val="3A5A82"/>
      </a:accent2>
      <a:accent3>
        <a:srgbClr val="6E8CB2"/>
      </a:accent3>
      <a:accent4>
        <a:srgbClr val="A8BAD2"/>
      </a:accent4>
      <a:accent5>
        <a:srgbClr val="FFFFFF"/>
      </a:accent5>
      <a:accent6>
        <a:srgbClr val="000000"/>
      </a:accent6>
      <a:hlink>
        <a:srgbClr val="6E8CB2"/>
      </a:hlink>
      <a:folHlink>
        <a:srgbClr val="A8BAD2"/>
      </a:folHlink>
    </a:clrScheme>
    <a:fontScheme name="Standarddesign">
      <a:majorFont>
        <a:latin typeface="Bosch Office Sans"/>
        <a:ea typeface=""/>
        <a:cs typeface=""/>
      </a:majorFont>
      <a:minorFont>
        <a:latin typeface="Bosch Office San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53B63"/>
        </a:accent1>
        <a:accent2>
          <a:srgbClr val="425C8F"/>
        </a:accent2>
        <a:accent3>
          <a:srgbClr val="FFFFFF"/>
        </a:accent3>
        <a:accent4>
          <a:srgbClr val="000000"/>
        </a:accent4>
        <a:accent5>
          <a:srgbClr val="AAAFB7"/>
        </a:accent5>
        <a:accent6>
          <a:srgbClr val="3B5381"/>
        </a:accent6>
        <a:hlink>
          <a:srgbClr val="738CB4"/>
        </a:hlink>
        <a:folHlink>
          <a:srgbClr val="B0BB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562</Words>
  <Application>Microsoft Office PowerPoint</Application>
  <PresentationFormat>Custom</PresentationFormat>
  <Paragraphs>83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Standarddesign</vt:lpstr>
      <vt:lpstr>PowerPoint Presentation</vt:lpstr>
      <vt:lpstr>PowerPoint Presentation</vt:lpstr>
      <vt:lpstr>PowerPoint Presentation</vt:lpstr>
    </vt:vector>
  </TitlesOfParts>
  <Company>Bosch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Fu Bin (PT-AC/MKB1)</dc:creator>
  <cp:lastModifiedBy>Home</cp:lastModifiedBy>
  <cp:revision>263</cp:revision>
  <dcterms:created xsi:type="dcterms:W3CDTF">2013-11-06T08:09:41Z</dcterms:created>
  <dcterms:modified xsi:type="dcterms:W3CDTF">2015-04-14T16:48:56Z</dcterms:modified>
</cp:coreProperties>
</file>