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notesSlides/notesSlide1.xml" ContentType="application/vnd.openxmlformats-officedocument.presentationml.notesSlide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9" r:id="rId2"/>
    <p:sldId id="465" r:id="rId3"/>
    <p:sldId id="458" r:id="rId4"/>
  </p:sldIdLst>
  <p:sldSz cx="8534400" cy="6172200"/>
  <p:notesSz cx="6858000" cy="9926638"/>
  <p:custDataLst>
    <p:tags r:id="rId7"/>
  </p:custDataLst>
  <p:defaultTextStyle>
    <a:defPPr>
      <a:defRPr lang="de-DE"/>
    </a:defPPr>
    <a:lvl1pPr algn="l" rtl="0" fontAlgn="base">
      <a:spcBef>
        <a:spcPct val="0"/>
      </a:spcBef>
      <a:spcAft>
        <a:spcPct val="0"/>
      </a:spcAft>
      <a:buNone/>
      <a:defRPr lang="en-US" sz="1800" b="0" i="0" u="none" kern="1200">
        <a:solidFill>
          <a:schemeClr val="tx1"/>
        </a:solidFill>
        <a:latin typeface="Bosch Office Sans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sch Office Sans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sch Office Sans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sch Office Sans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sch Office Sans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Bosch Office Sans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Bosch Office Sans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Bosch Office Sans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Bosch Office Sans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7">
          <p15:clr>
            <a:srgbClr val="A4A3A4"/>
          </p15:clr>
        </p15:guide>
        <p15:guide id="2" orient="horz" pos="2871">
          <p15:clr>
            <a:srgbClr val="A4A3A4"/>
          </p15:clr>
        </p15:guide>
        <p15:guide id="3" orient="horz" pos="1813">
          <p15:clr>
            <a:srgbClr val="A4A3A4"/>
          </p15:clr>
        </p15:guide>
        <p15:guide id="4" orient="horz" pos="837">
          <p15:clr>
            <a:srgbClr val="A4A3A4"/>
          </p15:clr>
        </p15:guide>
        <p15:guide id="5" orient="horz" pos="549">
          <p15:clr>
            <a:srgbClr val="A4A3A4"/>
          </p15:clr>
        </p15:guide>
        <p15:guide id="6" orient="horz" pos="3416">
          <p15:clr>
            <a:srgbClr val="A4A3A4"/>
          </p15:clr>
        </p15:guide>
        <p15:guide id="7" orient="horz" pos="1333">
          <p15:clr>
            <a:srgbClr val="A4A3A4"/>
          </p15:clr>
        </p15:guide>
        <p15:guide id="8" orient="horz" pos="3103">
          <p15:clr>
            <a:srgbClr val="A4A3A4"/>
          </p15:clr>
        </p15:guide>
        <p15:guide id="9" orient="horz" pos="1091">
          <p15:clr>
            <a:srgbClr val="A4A3A4"/>
          </p15:clr>
        </p15:guide>
        <p15:guide id="10" orient="horz" pos="2112">
          <p15:clr>
            <a:srgbClr val="A4A3A4"/>
          </p15:clr>
        </p15:guide>
        <p15:guide id="11" orient="horz" pos="3169">
          <p15:clr>
            <a:srgbClr val="A4A3A4"/>
          </p15:clr>
        </p15:guide>
        <p15:guide id="12" orient="horz" pos="2307">
          <p15:clr>
            <a:srgbClr val="A4A3A4"/>
          </p15:clr>
        </p15:guide>
        <p15:guide id="13" orient="horz" pos="2696">
          <p15:clr>
            <a:srgbClr val="A4A3A4"/>
          </p15:clr>
        </p15:guide>
        <p15:guide id="14" pos="4">
          <p15:clr>
            <a:srgbClr val="A4A3A4"/>
          </p15:clr>
        </p15:guide>
        <p15:guide id="15" pos="1580">
          <p15:clr>
            <a:srgbClr val="A4A3A4"/>
          </p15:clr>
        </p15:guide>
        <p15:guide id="16" pos="328">
          <p15:clr>
            <a:srgbClr val="A4A3A4"/>
          </p15:clr>
        </p15:guide>
        <p15:guide id="17" pos="5307">
          <p15:clr>
            <a:srgbClr val="A4A3A4"/>
          </p15:clr>
        </p15:guide>
        <p15:guide id="18" pos="4139">
          <p15:clr>
            <a:srgbClr val="A4A3A4"/>
          </p15:clr>
        </p15:guide>
        <p15:guide id="19" pos="69">
          <p15:clr>
            <a:srgbClr val="A4A3A4"/>
          </p15:clr>
        </p15:guide>
        <p15:guide id="20" pos="2926">
          <p15:clr>
            <a:srgbClr val="A4A3A4"/>
          </p15:clr>
        </p15:guide>
        <p15:guide id="21">
          <p15:clr>
            <a:srgbClr val="A4A3A4"/>
          </p15:clr>
        </p15:guide>
        <p15:guide id="22" pos="575">
          <p15:clr>
            <a:srgbClr val="A4A3A4"/>
          </p15:clr>
        </p15:guide>
        <p15:guide id="23" pos="198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6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264"/>
    <a:srgbClr val="3A5A82"/>
    <a:srgbClr val="6E8CB2"/>
    <a:srgbClr val="A8BAD2"/>
    <a:srgbClr val="E20015"/>
    <a:srgbClr val="808285"/>
    <a:srgbClr val="A7A7A7"/>
    <a:srgbClr val="DDDDDD"/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18" autoAdjust="0"/>
    <p:restoredTop sz="94677" autoAdjust="0"/>
  </p:normalViewPr>
  <p:slideViewPr>
    <p:cSldViewPr snapToGrid="0" showGuides="1">
      <p:cViewPr>
        <p:scale>
          <a:sx n="104" d="100"/>
          <a:sy n="104" d="100"/>
        </p:scale>
        <p:origin x="-888" y="-84"/>
      </p:cViewPr>
      <p:guideLst>
        <p:guide orient="horz" pos="7"/>
        <p:guide orient="horz" pos="2871"/>
        <p:guide orient="horz" pos="1813"/>
        <p:guide orient="horz" pos="837"/>
        <p:guide orient="horz" pos="549"/>
        <p:guide orient="horz" pos="3416"/>
        <p:guide orient="horz" pos="1333"/>
        <p:guide orient="horz" pos="3103"/>
        <p:guide orient="horz" pos="1091"/>
        <p:guide orient="horz" pos="2112"/>
        <p:guide orient="horz" pos="3169"/>
        <p:guide orient="horz" pos="2307"/>
        <p:guide orient="horz" pos="2696"/>
        <p:guide pos="4"/>
        <p:guide pos="1580"/>
        <p:guide pos="328"/>
        <p:guide pos="5307"/>
        <p:guide pos="4139"/>
        <p:guide pos="69"/>
        <p:guide pos="2926"/>
        <p:guide/>
        <p:guide pos="575"/>
        <p:guide pos="198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9792"/>
    </p:cViewPr>
  </p:sorterViewPr>
  <p:notesViewPr>
    <p:cSldViewPr snapToGrid="0" showGuides="1">
      <p:cViewPr varScale="1">
        <p:scale>
          <a:sx n="76" d="100"/>
          <a:sy n="76" d="100"/>
        </p:scale>
        <p:origin x="-2130" y="-78"/>
      </p:cViewPr>
      <p:guideLst>
        <p:guide orient="horz" pos="3126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Bosch Office San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4" y="0"/>
            <a:ext cx="297180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Bosch Office San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583"/>
            <a:ext cx="297180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Bosch Office San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4" y="9428583"/>
            <a:ext cx="297180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Bosch Office Sans"/>
              </a:defRPr>
            </a:lvl1pPr>
          </a:lstStyle>
          <a:p>
            <a:pPr>
              <a:defRPr/>
            </a:pPr>
            <a:fld id="{D45F032D-61A4-4977-9AAC-B67DB9B63C9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39430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Bosch Office San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4" y="0"/>
            <a:ext cx="297180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Bosch Office San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5663" y="744538"/>
            <a:ext cx="514667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1" y="4715154"/>
            <a:ext cx="5486400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7180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Bosch Office San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4" y="9428583"/>
            <a:ext cx="297180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Bosch Office Sans"/>
              </a:defRPr>
            </a:lvl1pPr>
          </a:lstStyle>
          <a:p>
            <a:pPr>
              <a:defRPr/>
            </a:pPr>
            <a:fld id="{3588FFC6-99C0-4D1A-A1F5-0915F2B728B3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92293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sch Office Sans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sch Office Sans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sch Office Sans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sch Office Sans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sch Office Sans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EDF484-2ADA-4246-A069-63AB6EC1D48D}" type="slidenum">
              <a:rPr lang="de-DE" smtClean="0">
                <a:latin typeface="Bosch Office Sans" pitchFamily="50" charset="0"/>
              </a:rPr>
              <a:pPr/>
              <a:t>1</a:t>
            </a:fld>
            <a:endParaRPr lang="de-DE" smtClean="0">
              <a:latin typeface="Bosch Office Sans" pitchFamily="50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Bosch Office Sans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79761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>
              <a:latin typeface="Bosch Office San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12103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tags" Target="../tags/tag18.xml"/><Relationship Id="rId3" Type="http://schemas.openxmlformats.org/officeDocument/2006/relationships/tags" Target="../tags/tag13.xml"/><Relationship Id="rId7" Type="http://schemas.openxmlformats.org/officeDocument/2006/relationships/tags" Target="../tags/tag17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6" Type="http://schemas.openxmlformats.org/officeDocument/2006/relationships/tags" Target="../tags/tag16.xml"/><Relationship Id="rId11" Type="http://schemas.openxmlformats.org/officeDocument/2006/relationships/image" Target="../media/image2.png"/><Relationship Id="rId5" Type="http://schemas.openxmlformats.org/officeDocument/2006/relationships/tags" Target="../tags/tag15.xml"/><Relationship Id="rId10" Type="http://schemas.openxmlformats.org/officeDocument/2006/relationships/image" Target="../media/image1.png"/><Relationship Id="rId4" Type="http://schemas.openxmlformats.org/officeDocument/2006/relationships/tags" Target="../tags/tag14.xml"/><Relationship Id="rId9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9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A0C88-2994-4D49-AD5F-C0C42EADE27D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 bwMode="auto">
          <a:xfrm>
            <a:off x="533400" y="533400"/>
            <a:ext cx="7315200" cy="53340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0" tIns="1270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Titelmasterformat durch Klicken bearbeiten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807F6EE-FF92-4270-9377-3AD64AE294F9}" type="slidenum">
              <a:rPr lang="de-DE" smtClean="0"/>
              <a:pPr>
                <a:defRPr/>
              </a:pPr>
              <a:t>‹#›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PPTFOOTCOL.png"/>
          <p:cNvPicPr>
            <a:picLocks/>
          </p:cNvPicPr>
          <p:nvPr userDrawn="1">
            <p:custDataLst>
              <p:tags r:id="rId1"/>
            </p:custDataLst>
          </p:nvPr>
        </p:nvPicPr>
        <p:blipFill>
          <a:blip r:embed="rId10"/>
          <a:stretch>
            <a:fillRect/>
          </a:stretch>
        </p:blipFill>
        <p:spPr>
          <a:xfrm>
            <a:off x="0" y="5562600"/>
            <a:ext cx="8534400" cy="609600"/>
          </a:xfrm>
          <a:prstGeom prst="rect">
            <a:avLst/>
          </a:prstGeom>
          <a:ln w="0">
            <a:noFill/>
          </a:ln>
          <a:effectLst/>
        </p:spPr>
      </p:pic>
      <p:pic>
        <p:nvPicPr>
          <p:cNvPr id="12" name="Picture 11" descr="BOCOL.png"/>
          <p:cNvPicPr>
            <a:picLocks/>
          </p:cNvPicPr>
          <p:nvPr userDrawn="1">
            <p:custDataLst>
              <p:tags r:id="rId2"/>
            </p:custDataLst>
          </p:nvPr>
        </p:nvPicPr>
        <p:blipFill>
          <a:blip r:embed="rId11" cstate="email"/>
          <a:stretch>
            <a:fillRect/>
          </a:stretch>
        </p:blipFill>
        <p:spPr>
          <a:xfrm>
            <a:off x="6477000" y="5651500"/>
            <a:ext cx="1828800" cy="406400"/>
          </a:xfrm>
          <a:prstGeom prst="rect">
            <a:avLst/>
          </a:prstGeom>
          <a:ln w="0">
            <a:noFill/>
          </a:ln>
          <a:effectLst/>
        </p:spPr>
      </p:pic>
      <p:sp>
        <p:nvSpPr>
          <p:cNvPr id="7" name="Rectangle 6"/>
          <p:cNvSpPr>
            <a:spLocks/>
          </p:cNvSpPr>
          <p:nvPr userDrawn="1">
            <p:custDataLst>
              <p:tags r:id="rId3"/>
            </p:custDataLst>
          </p:nvPr>
        </p:nvSpPr>
        <p:spPr>
          <a:xfrm>
            <a:off x="0" y="0"/>
            <a:ext cx="8534400" cy="533400"/>
          </a:xfrm>
          <a:prstGeom prst="rect">
            <a:avLst/>
          </a:prstGeom>
          <a:solidFill>
            <a:srgbClr val="003264"/>
          </a:solidFill>
          <a:ln w="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x-none">
              <a:solidFill>
                <a:srgbClr val="003264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  <p:custDataLst>
              <p:tags r:id="rId4"/>
            </p:custDataLst>
          </p:nvPr>
        </p:nvSpPr>
        <p:spPr>
          <a:xfrm>
            <a:off x="533399" y="533400"/>
            <a:ext cx="7772400" cy="533400"/>
          </a:xfrm>
          <a:ln w="0"/>
          <a:effectLst/>
        </p:spPr>
        <p:txBody>
          <a:bodyPr wrap="square" lIns="0" tIns="12700" rIns="0" bIns="0" anchor="t"/>
          <a:lstStyle>
            <a:lvl1pPr algn="l" rtl="0" eaLnBrk="0" fontAlgn="base" hangingPunct="0">
              <a:lnSpc>
                <a:spcPct val="111000"/>
              </a:lnSpc>
              <a:spcBef>
                <a:spcPts val="0"/>
              </a:spcBef>
              <a:spcAft>
                <a:spcPts val="0"/>
              </a:spcAft>
              <a:buNone/>
              <a:defRPr sz="2700" b="0" i="0" u="none">
                <a:solidFill>
                  <a:srgbClr val="000000"/>
                </a:solidFill>
                <a:latin typeface="Bosch Office San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 hidden="1"/>
          <p:cNvSpPr>
            <a:spLocks noGrp="1"/>
          </p:cNvSpPr>
          <p:nvPr>
            <p:ph type="subTitle" idx="1"/>
            <p:custDataLst>
              <p:tags r:id="rId5"/>
            </p:custDataLst>
          </p:nvPr>
        </p:nvSpPr>
        <p:spPr>
          <a:xfrm>
            <a:off x="533400" y="3200399"/>
            <a:ext cx="7772400" cy="1676400"/>
          </a:xfrm>
          <a:ln w="0"/>
          <a:effectLst/>
        </p:spPr>
        <p:txBody>
          <a:bodyPr wrap="square" lIns="0" tIns="63500" rIns="0" bIns="0"/>
          <a:lstStyle>
            <a:lvl1pPr marL="0" indent="0" algn="l">
              <a:lnSpc>
                <a:spcPct val="111000"/>
              </a:lnSpc>
              <a:buClr>
                <a:srgbClr val="425C8F"/>
              </a:buClr>
              <a:buSzPct val="65000"/>
              <a:buFont typeface="Wingdings"/>
              <a:buChar char="è"/>
              <a:defRPr sz="1800" b="0" i="0" u="none">
                <a:solidFill>
                  <a:schemeClr val="tx1">
                    <a:tint val="75000"/>
                  </a:schemeClr>
                </a:solidFill>
                <a:latin typeface="Bosch Office San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cxnSp>
        <p:nvCxnSpPr>
          <p:cNvPr id="6" name="Straight Connector 5"/>
          <p:cNvCxnSpPr>
            <a:cxnSpLocks/>
          </p:cNvCxnSpPr>
          <p:nvPr userDrawn="1">
            <p:custDataLst>
              <p:tags r:id="rId6"/>
            </p:custDataLst>
          </p:nvPr>
        </p:nvCxnSpPr>
        <p:spPr>
          <a:xfrm>
            <a:off x="0" y="533400"/>
            <a:ext cx="8534400" cy="0"/>
          </a:xfrm>
          <a:prstGeom prst="line">
            <a:avLst/>
          </a:prstGeom>
          <a:ln w="9016">
            <a:solidFill>
              <a:srgbClr val="003264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7"/>
            </p:custDataLst>
          </p:nvPr>
        </p:nvSpPr>
        <p:spPr>
          <a:xfrm>
            <a:off x="76200" y="5851525"/>
            <a:ext cx="381000" cy="190500"/>
          </a:xfrm>
          <a:ln w="0"/>
          <a:effectLst/>
        </p:spPr>
        <p:txBody>
          <a:bodyPr lIns="0" tIns="0" rIns="0" bIns="0" anchor="t"/>
          <a:lstStyle>
            <a:lvl1pPr>
              <a:lnSpc>
                <a:spcPct val="111000"/>
              </a:lnSpc>
              <a:spcBef>
                <a:spcPts val="0"/>
              </a:spcBef>
              <a:spcAft>
                <a:spcPts val="0"/>
              </a:spcAft>
              <a:defRPr>
                <a:solidFill>
                  <a:srgbClr val="707070"/>
                </a:solidFill>
              </a:defRPr>
            </a:lvl1pPr>
          </a:lstStyle>
          <a:p>
            <a:pPr>
              <a:defRPr/>
            </a:pPr>
            <a:fld id="{1807F6EE-FF92-4270-9377-3AD64AE294F9}" type="slidenum">
              <a:rPr lang="x-none" smtClean="0"/>
              <a:pPr>
                <a:defRPr/>
              </a:pPr>
              <a:t>‹#›</a:t>
            </a:fld>
            <a:endParaRPr lang="x-none" dirty="0"/>
          </a:p>
        </p:txBody>
      </p:sp>
      <p:cxnSp>
        <p:nvCxnSpPr>
          <p:cNvPr id="5" name="Straight Connector 4"/>
          <p:cNvCxnSpPr>
            <a:cxnSpLocks/>
          </p:cNvCxnSpPr>
          <p:nvPr userDrawn="1">
            <p:custDataLst>
              <p:tags r:id="rId8"/>
            </p:custDataLst>
          </p:nvPr>
        </p:nvCxnSpPr>
        <p:spPr>
          <a:xfrm>
            <a:off x="0" y="5562600"/>
            <a:ext cx="8534400" cy="0"/>
          </a:xfrm>
          <a:prstGeom prst="line">
            <a:avLst/>
          </a:prstGeom>
          <a:ln w="9016">
            <a:solidFill>
              <a:srgbClr val="DDDDE7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852E19-91AD-40BE-9400-141C4A1D1561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B40C766-55C3-4AA0-B630-EB4704CCACD0}" type="slidenum">
              <a:rPr lang="de-DE" smtClean="0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066800"/>
            <a:ext cx="35814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267200" y="1066800"/>
            <a:ext cx="3581400" cy="38100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807F6EE-FF92-4270-9377-3AD64AE294F9}" type="slidenum">
              <a:rPr lang="x-none" smtClean="0"/>
              <a:pPr>
                <a:defRPr/>
              </a:pPr>
              <a:t>‹#›</a:t>
            </a:fld>
            <a:endParaRPr lang="x-non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2.xml"/><Relationship Id="rId13" Type="http://schemas.openxmlformats.org/officeDocument/2006/relationships/tags" Target="../tags/tag7.xml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12" Type="http://schemas.openxmlformats.org/officeDocument/2006/relationships/tags" Target="../tags/tag6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ags" Target="../tags/tag5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9.xml"/><Relationship Id="rId10" Type="http://schemas.openxmlformats.org/officeDocument/2006/relationships/tags" Target="../tags/tag4.xml"/><Relationship Id="rId4" Type="http://schemas.openxmlformats.org/officeDocument/2006/relationships/slideLayout" Target="../slideLayouts/slideLayout4.xml"/><Relationship Id="rId9" Type="http://schemas.openxmlformats.org/officeDocument/2006/relationships/tags" Target="../tags/tag3.xml"/><Relationship Id="rId14" Type="http://schemas.openxmlformats.org/officeDocument/2006/relationships/tags" Target="../tags/tag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PPTFOOTCOL.png"/>
          <p:cNvPicPr>
            <a:picLocks/>
          </p:cNvPicPr>
          <p:nvPr userDrawn="1">
            <p:custDataLst>
              <p:tags r:id="rId8"/>
            </p:custDataLst>
          </p:nvPr>
        </p:nvPicPr>
        <p:blipFill>
          <a:blip r:embed="rId16"/>
          <a:stretch>
            <a:fillRect/>
          </a:stretch>
        </p:blipFill>
        <p:spPr>
          <a:xfrm>
            <a:off x="0" y="5562600"/>
            <a:ext cx="8534400" cy="609600"/>
          </a:xfrm>
          <a:prstGeom prst="rect">
            <a:avLst/>
          </a:prstGeom>
          <a:ln w="0">
            <a:noFill/>
          </a:ln>
          <a:effectLst/>
        </p:spPr>
      </p:pic>
      <p:sp>
        <p:nvSpPr>
          <p:cNvPr id="1033" name="Rectangle 9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0" y="0"/>
            <a:ext cx="8534400" cy="533400"/>
          </a:xfrm>
          <a:prstGeom prst="rect">
            <a:avLst/>
          </a:prstGeom>
          <a:solidFill>
            <a:srgbClr val="003264"/>
          </a:solidFill>
          <a:ln w="0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>
              <a:defRPr/>
            </a:pPr>
            <a:endParaRPr lang="x-none">
              <a:solidFill>
                <a:srgbClr val="003264"/>
              </a:solidFill>
              <a:latin typeface="Bosch Office Sans"/>
            </a:endParaRPr>
          </a:p>
        </p:txBody>
      </p:sp>
      <p:pic>
        <p:nvPicPr>
          <p:cNvPr id="9" name="Picture 8" descr="BOCOL.png"/>
          <p:cNvPicPr>
            <a:picLocks/>
          </p:cNvPicPr>
          <p:nvPr userDrawn="1">
            <p:custDataLst>
              <p:tags r:id="rId10"/>
            </p:custDataLst>
          </p:nvPr>
        </p:nvPicPr>
        <p:blipFill>
          <a:blip r:embed="rId17" cstate="email"/>
          <a:stretch>
            <a:fillRect/>
          </a:stretch>
        </p:blipFill>
        <p:spPr>
          <a:xfrm>
            <a:off x="6477000" y="5651500"/>
            <a:ext cx="1828800" cy="406400"/>
          </a:xfrm>
          <a:prstGeom prst="rect">
            <a:avLst/>
          </a:prstGeom>
          <a:ln w="0">
            <a:noFill/>
          </a:ln>
          <a:effectLst/>
        </p:spPr>
      </p:pic>
      <p:sp>
        <p:nvSpPr>
          <p:cNvPr id="1032" name="Line 8"/>
          <p:cNvSpPr>
            <a:spLocks noChangeShapeType="1"/>
          </p:cNvSpPr>
          <p:nvPr>
            <p:custDataLst>
              <p:tags r:id="rId11"/>
            </p:custDataLst>
          </p:nvPr>
        </p:nvSpPr>
        <p:spPr bwMode="auto">
          <a:xfrm>
            <a:off x="0" y="533400"/>
            <a:ext cx="8534400" cy="0"/>
          </a:xfrm>
          <a:prstGeom prst="line">
            <a:avLst/>
          </a:prstGeom>
          <a:noFill/>
          <a:ln w="9016">
            <a:solidFill>
              <a:srgbClr val="003264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x-none">
              <a:latin typeface="Bosch Office Sans"/>
            </a:endParaRPr>
          </a:p>
        </p:txBody>
      </p:sp>
      <p:sp>
        <p:nvSpPr>
          <p:cNvPr id="1031" name="Line 7"/>
          <p:cNvSpPr>
            <a:spLocks noChangeShapeType="1"/>
          </p:cNvSpPr>
          <p:nvPr>
            <p:custDataLst>
              <p:tags r:id="rId12"/>
            </p:custDataLst>
          </p:nvPr>
        </p:nvSpPr>
        <p:spPr bwMode="auto">
          <a:xfrm>
            <a:off x="0" y="5562600"/>
            <a:ext cx="8534400" cy="0"/>
          </a:xfrm>
          <a:prstGeom prst="line">
            <a:avLst/>
          </a:prstGeom>
          <a:noFill/>
          <a:ln w="9016">
            <a:solidFill>
              <a:srgbClr val="DDDDE7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x-none">
              <a:latin typeface="Bosch Office Sans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533400" y="533400"/>
            <a:ext cx="7315200" cy="53340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ffectLst/>
        </p:spPr>
        <p:txBody>
          <a:bodyPr vert="horz" wrap="square" lIns="0" tIns="12700" rIns="0" bIns="0" numCol="1" anchor="t" anchorCtr="0" compatLnSpc="1">
            <a:prstTxWarp prst="textNoShape">
              <a:avLst/>
            </a:prstTxWarp>
          </a:bodyPr>
          <a:lstStyle/>
          <a:p>
            <a:pPr lvl="0" algn="l" rtl="0" eaLnBrk="0" fontAlgn="base" hangingPunct="0">
              <a:lnSpc>
                <a:spcPct val="111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de-DE" dirty="0" smtClean="0"/>
              <a:t>Titelmasterformat durch Klicken bearbeiten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533400" y="1066800"/>
            <a:ext cx="7315200" cy="381000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ffectLst/>
        </p:spPr>
        <p:txBody>
          <a:bodyPr vert="horz" wrap="square" lIns="0" tIns="6350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4"/>
            <p:custDataLst>
              <p:tags r:id="rId15"/>
            </p:custDataLst>
          </p:nvPr>
        </p:nvSpPr>
        <p:spPr bwMode="auto">
          <a:xfrm>
            <a:off x="76200" y="5851525"/>
            <a:ext cx="381000" cy="19050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11000"/>
              </a:lnSpc>
              <a:spcBef>
                <a:spcPts val="0"/>
              </a:spcBef>
              <a:spcAft>
                <a:spcPts val="0"/>
              </a:spcAft>
              <a:defRPr sz="1500">
                <a:solidFill>
                  <a:srgbClr val="707070"/>
                </a:solidFill>
                <a:latin typeface="Bosch Office Sans"/>
              </a:defRPr>
            </a:lvl1pPr>
          </a:lstStyle>
          <a:p>
            <a:pPr>
              <a:defRPr/>
            </a:pPr>
            <a:fld id="{1807F6EE-FF92-4270-9377-3AD64AE294F9}" type="slidenum">
              <a:rPr lang="x-none" smtClean="0"/>
              <a:pPr>
                <a:defRPr/>
              </a:pPr>
              <a:t>‹#›</a:t>
            </a:fld>
            <a:endParaRPr lang="x-non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9" r:id="rId2"/>
    <p:sldLayoutId id="2147483660" r:id="rId3"/>
    <p:sldLayoutId id="2147483661" r:id="rId4"/>
    <p:sldLayoutId id="2147483693" r:id="rId5"/>
    <p:sldLayoutId id="2147483694" r:id="rId6"/>
  </p:sldLayoutIdLst>
  <p:txStyles>
    <p:titleStyle>
      <a:lvl1pPr algn="l" rtl="0" eaLnBrk="0" fontAlgn="base" hangingPunct="0">
        <a:lnSpc>
          <a:spcPct val="111000"/>
        </a:lnSpc>
        <a:spcBef>
          <a:spcPct val="0"/>
        </a:spcBef>
        <a:spcAft>
          <a:spcPct val="0"/>
        </a:spcAft>
        <a:defRPr sz="2700" b="0" i="0" u="none">
          <a:solidFill>
            <a:srgbClr val="000000"/>
          </a:solidFill>
          <a:latin typeface="Bosch Office Sans"/>
          <a:ea typeface="+mj-ea"/>
          <a:cs typeface="+mj-cs"/>
        </a:defRPr>
      </a:lvl1pPr>
      <a:lvl2pPr algn="l" rtl="0" eaLnBrk="0" fontAlgn="base" hangingPunct="0">
        <a:lnSpc>
          <a:spcPct val="111000"/>
        </a:lnSpc>
        <a:spcBef>
          <a:spcPct val="0"/>
        </a:spcBef>
        <a:spcAft>
          <a:spcPct val="0"/>
        </a:spcAft>
        <a:defRPr sz="2700">
          <a:solidFill>
            <a:srgbClr val="000000"/>
          </a:solidFill>
          <a:latin typeface="Bosch Office Sans"/>
        </a:defRPr>
      </a:lvl2pPr>
      <a:lvl3pPr algn="l" rtl="0" eaLnBrk="0" fontAlgn="base" hangingPunct="0">
        <a:lnSpc>
          <a:spcPct val="111000"/>
        </a:lnSpc>
        <a:spcBef>
          <a:spcPct val="0"/>
        </a:spcBef>
        <a:spcAft>
          <a:spcPct val="0"/>
        </a:spcAft>
        <a:defRPr sz="2700">
          <a:solidFill>
            <a:srgbClr val="000000"/>
          </a:solidFill>
          <a:latin typeface="Bosch Office Sans"/>
        </a:defRPr>
      </a:lvl3pPr>
      <a:lvl4pPr algn="l" rtl="0" eaLnBrk="0" fontAlgn="base" hangingPunct="0">
        <a:lnSpc>
          <a:spcPct val="111000"/>
        </a:lnSpc>
        <a:spcBef>
          <a:spcPct val="0"/>
        </a:spcBef>
        <a:spcAft>
          <a:spcPct val="0"/>
        </a:spcAft>
        <a:defRPr sz="2700">
          <a:solidFill>
            <a:srgbClr val="000000"/>
          </a:solidFill>
          <a:latin typeface="Bosch Office Sans"/>
        </a:defRPr>
      </a:lvl4pPr>
      <a:lvl5pPr algn="l" rtl="0" eaLnBrk="0" fontAlgn="base" hangingPunct="0">
        <a:lnSpc>
          <a:spcPct val="111000"/>
        </a:lnSpc>
        <a:spcBef>
          <a:spcPct val="0"/>
        </a:spcBef>
        <a:spcAft>
          <a:spcPct val="0"/>
        </a:spcAft>
        <a:defRPr sz="2700">
          <a:solidFill>
            <a:srgbClr val="000000"/>
          </a:solidFill>
          <a:latin typeface="Bosch Office Sans"/>
        </a:defRPr>
      </a:lvl5pPr>
      <a:lvl6pPr marL="457200" algn="l" rtl="0" fontAlgn="base">
        <a:lnSpc>
          <a:spcPct val="111000"/>
        </a:lnSpc>
        <a:spcBef>
          <a:spcPct val="0"/>
        </a:spcBef>
        <a:spcAft>
          <a:spcPct val="0"/>
        </a:spcAft>
        <a:defRPr sz="2700">
          <a:solidFill>
            <a:srgbClr val="000000"/>
          </a:solidFill>
          <a:latin typeface="Bosch Office Sans"/>
        </a:defRPr>
      </a:lvl6pPr>
      <a:lvl7pPr marL="914400" algn="l" rtl="0" fontAlgn="base">
        <a:lnSpc>
          <a:spcPct val="111000"/>
        </a:lnSpc>
        <a:spcBef>
          <a:spcPct val="0"/>
        </a:spcBef>
        <a:spcAft>
          <a:spcPct val="0"/>
        </a:spcAft>
        <a:defRPr sz="2700">
          <a:solidFill>
            <a:srgbClr val="000000"/>
          </a:solidFill>
          <a:latin typeface="Bosch Office Sans"/>
        </a:defRPr>
      </a:lvl7pPr>
      <a:lvl8pPr marL="1371600" algn="l" rtl="0" fontAlgn="base">
        <a:lnSpc>
          <a:spcPct val="111000"/>
        </a:lnSpc>
        <a:spcBef>
          <a:spcPct val="0"/>
        </a:spcBef>
        <a:spcAft>
          <a:spcPct val="0"/>
        </a:spcAft>
        <a:defRPr sz="2700">
          <a:solidFill>
            <a:srgbClr val="000000"/>
          </a:solidFill>
          <a:latin typeface="Bosch Office Sans"/>
        </a:defRPr>
      </a:lvl8pPr>
      <a:lvl9pPr marL="1828800" algn="l" rtl="0" fontAlgn="base">
        <a:lnSpc>
          <a:spcPct val="111000"/>
        </a:lnSpc>
        <a:spcBef>
          <a:spcPct val="0"/>
        </a:spcBef>
        <a:spcAft>
          <a:spcPct val="0"/>
        </a:spcAft>
        <a:defRPr sz="2700">
          <a:solidFill>
            <a:srgbClr val="000000"/>
          </a:solidFill>
          <a:latin typeface="Bosch Office Sans"/>
        </a:defRPr>
      </a:lvl9pPr>
    </p:titleStyle>
    <p:bodyStyle>
      <a:lvl1pPr marL="304800" indent="-304800" algn="l" rtl="0" eaLnBrk="0" fontAlgn="base" hangingPunct="0">
        <a:lnSpc>
          <a:spcPct val="111000"/>
        </a:lnSpc>
        <a:spcBef>
          <a:spcPts val="0"/>
        </a:spcBef>
        <a:spcAft>
          <a:spcPts val="0"/>
        </a:spcAft>
        <a:buClr>
          <a:srgbClr val="425C8F"/>
        </a:buClr>
        <a:buSzPct val="65000"/>
        <a:buFont typeface="Wingdings"/>
        <a:buChar char="è"/>
        <a:defRPr sz="1800" b="0" i="0" u="none">
          <a:solidFill>
            <a:schemeClr val="tx1"/>
          </a:solidFill>
          <a:latin typeface="Bosch Office Sans"/>
          <a:ea typeface="+mn-ea"/>
          <a:cs typeface="+mn-cs"/>
        </a:defRPr>
      </a:lvl1pPr>
      <a:lvl2pPr marL="609600" indent="-190500" algn="l" rtl="0" eaLnBrk="0" fontAlgn="base" hangingPunct="0">
        <a:lnSpc>
          <a:spcPct val="111000"/>
        </a:lnSpc>
        <a:spcBef>
          <a:spcPts val="0"/>
        </a:spcBef>
        <a:spcAft>
          <a:spcPts val="0"/>
        </a:spcAft>
        <a:buClr>
          <a:srgbClr val="425C8F"/>
        </a:buClr>
        <a:buSzPct val="50000"/>
        <a:buFont typeface="Wingdings"/>
        <a:buChar char=""/>
        <a:defRPr sz="1800" b="0" i="0" u="none">
          <a:solidFill>
            <a:schemeClr val="tx1"/>
          </a:solidFill>
          <a:latin typeface="Bosch Office Sans"/>
        </a:defRPr>
      </a:lvl2pPr>
      <a:lvl3pPr marL="914400" indent="-190500" algn="l" rtl="0" eaLnBrk="0" fontAlgn="base" hangingPunct="0">
        <a:lnSpc>
          <a:spcPct val="111000"/>
        </a:lnSpc>
        <a:spcBef>
          <a:spcPts val="0"/>
        </a:spcBef>
        <a:spcAft>
          <a:spcPts val="0"/>
        </a:spcAft>
        <a:buClr>
          <a:srgbClr val="425C8F"/>
        </a:buClr>
        <a:buSzPct val="50000"/>
        <a:buFont typeface="Wingdings"/>
        <a:buChar char=""/>
        <a:defRPr sz="1800" b="0" i="0" u="none">
          <a:solidFill>
            <a:schemeClr val="tx1"/>
          </a:solidFill>
          <a:latin typeface="Bosch Office Sans"/>
        </a:defRPr>
      </a:lvl3pPr>
      <a:lvl4pPr marL="1219200" indent="-190500" algn="l" rtl="0" eaLnBrk="0" fontAlgn="base" hangingPunct="0">
        <a:lnSpc>
          <a:spcPct val="111000"/>
        </a:lnSpc>
        <a:spcBef>
          <a:spcPts val="0"/>
        </a:spcBef>
        <a:spcAft>
          <a:spcPts val="0"/>
        </a:spcAft>
        <a:buClr>
          <a:srgbClr val="425C8F"/>
        </a:buClr>
        <a:buSzPct val="50000"/>
        <a:buFont typeface="Wingdings"/>
        <a:buChar char=""/>
        <a:defRPr sz="1800" b="0" i="0" u="none">
          <a:solidFill>
            <a:schemeClr val="tx1"/>
          </a:solidFill>
          <a:latin typeface="Bosch Office Sans"/>
        </a:defRPr>
      </a:lvl4pPr>
      <a:lvl5pPr marL="1524000" indent="-190500" algn="l" rtl="0" eaLnBrk="0" fontAlgn="base" hangingPunct="0">
        <a:lnSpc>
          <a:spcPct val="111000"/>
        </a:lnSpc>
        <a:spcBef>
          <a:spcPts val="0"/>
        </a:spcBef>
        <a:spcAft>
          <a:spcPts val="0"/>
        </a:spcAft>
        <a:buClr>
          <a:srgbClr val="425C8F"/>
        </a:buClr>
        <a:buSzPct val="50000"/>
        <a:buFont typeface="Wingdings"/>
        <a:buChar char=""/>
        <a:defRPr sz="1800" b="0" i="0" u="none">
          <a:solidFill>
            <a:schemeClr val="tx1"/>
          </a:solidFill>
          <a:latin typeface="Bosch Office Sans"/>
        </a:defRPr>
      </a:lvl5pPr>
      <a:lvl6pPr marL="1981200" indent="-190500" algn="l" rtl="0" fontAlgn="base">
        <a:lnSpc>
          <a:spcPct val="111000"/>
        </a:lnSpc>
        <a:spcBef>
          <a:spcPct val="0"/>
        </a:spcBef>
        <a:spcAft>
          <a:spcPct val="0"/>
        </a:spcAft>
        <a:buClr>
          <a:srgbClr val="425C8F"/>
        </a:buClr>
        <a:buSzPct val="50000"/>
        <a:buFont typeface="Wingdings" pitchFamily="2" charset="2"/>
        <a:buChar char=""/>
        <a:defRPr>
          <a:solidFill>
            <a:schemeClr val="tx1"/>
          </a:solidFill>
          <a:latin typeface="+mn-lt"/>
        </a:defRPr>
      </a:lvl6pPr>
      <a:lvl7pPr marL="2438400" indent="-190500" algn="l" rtl="0" fontAlgn="base">
        <a:lnSpc>
          <a:spcPct val="111000"/>
        </a:lnSpc>
        <a:spcBef>
          <a:spcPct val="0"/>
        </a:spcBef>
        <a:spcAft>
          <a:spcPct val="0"/>
        </a:spcAft>
        <a:buClr>
          <a:srgbClr val="425C8F"/>
        </a:buClr>
        <a:buSzPct val="50000"/>
        <a:buFont typeface="Wingdings" pitchFamily="2" charset="2"/>
        <a:buChar char=""/>
        <a:defRPr>
          <a:solidFill>
            <a:schemeClr val="tx1"/>
          </a:solidFill>
          <a:latin typeface="+mn-lt"/>
        </a:defRPr>
      </a:lvl7pPr>
      <a:lvl8pPr marL="2895600" indent="-190500" algn="l" rtl="0" fontAlgn="base">
        <a:lnSpc>
          <a:spcPct val="111000"/>
        </a:lnSpc>
        <a:spcBef>
          <a:spcPct val="0"/>
        </a:spcBef>
        <a:spcAft>
          <a:spcPct val="0"/>
        </a:spcAft>
        <a:buClr>
          <a:srgbClr val="425C8F"/>
        </a:buClr>
        <a:buSzPct val="50000"/>
        <a:buFont typeface="Wingdings" pitchFamily="2" charset="2"/>
        <a:buChar char=""/>
        <a:defRPr>
          <a:solidFill>
            <a:schemeClr val="tx1"/>
          </a:solidFill>
          <a:latin typeface="+mn-lt"/>
        </a:defRPr>
      </a:lvl8pPr>
      <a:lvl9pPr marL="3352800" indent="-190500" algn="l" rtl="0" fontAlgn="base">
        <a:lnSpc>
          <a:spcPct val="111000"/>
        </a:lnSpc>
        <a:spcBef>
          <a:spcPct val="0"/>
        </a:spcBef>
        <a:spcAft>
          <a:spcPct val="0"/>
        </a:spcAft>
        <a:buClr>
          <a:srgbClr val="425C8F"/>
        </a:buClr>
        <a:buSzPct val="50000"/>
        <a:buFont typeface="Wingdings" pitchFamily="2" charset="2"/>
        <a:buChar char="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27.xml"/><Relationship Id="rId13" Type="http://schemas.openxmlformats.org/officeDocument/2006/relationships/tags" Target="../tags/tag32.xml"/><Relationship Id="rId18" Type="http://schemas.openxmlformats.org/officeDocument/2006/relationships/image" Target="../media/image4.png"/><Relationship Id="rId3" Type="http://schemas.openxmlformats.org/officeDocument/2006/relationships/tags" Target="../tags/tag22.xml"/><Relationship Id="rId7" Type="http://schemas.openxmlformats.org/officeDocument/2006/relationships/tags" Target="../tags/tag26.xml"/><Relationship Id="rId12" Type="http://schemas.openxmlformats.org/officeDocument/2006/relationships/tags" Target="../tags/tag31.xml"/><Relationship Id="rId17" Type="http://schemas.openxmlformats.org/officeDocument/2006/relationships/image" Target="../media/image3.jpeg"/><Relationship Id="rId2" Type="http://schemas.openxmlformats.org/officeDocument/2006/relationships/tags" Target="../tags/tag21.xml"/><Relationship Id="rId16" Type="http://schemas.openxmlformats.org/officeDocument/2006/relationships/notesSlide" Target="../notesSlides/notesSlide1.xml"/><Relationship Id="rId1" Type="http://schemas.openxmlformats.org/officeDocument/2006/relationships/tags" Target="../tags/tag20.xml"/><Relationship Id="rId6" Type="http://schemas.openxmlformats.org/officeDocument/2006/relationships/tags" Target="../tags/tag25.xml"/><Relationship Id="rId11" Type="http://schemas.openxmlformats.org/officeDocument/2006/relationships/tags" Target="../tags/tag30.xml"/><Relationship Id="rId5" Type="http://schemas.openxmlformats.org/officeDocument/2006/relationships/tags" Target="../tags/tag24.xml"/><Relationship Id="rId15" Type="http://schemas.openxmlformats.org/officeDocument/2006/relationships/slideLayout" Target="../slideLayouts/slideLayout4.xml"/><Relationship Id="rId10" Type="http://schemas.openxmlformats.org/officeDocument/2006/relationships/tags" Target="../tags/tag29.xml"/><Relationship Id="rId19" Type="http://schemas.openxmlformats.org/officeDocument/2006/relationships/image" Target="../media/image5.png"/><Relationship Id="rId4" Type="http://schemas.openxmlformats.org/officeDocument/2006/relationships/tags" Target="../tags/tag23.xml"/><Relationship Id="rId9" Type="http://schemas.openxmlformats.org/officeDocument/2006/relationships/tags" Target="../tags/tag28.xml"/><Relationship Id="rId14" Type="http://schemas.openxmlformats.org/officeDocument/2006/relationships/tags" Target="../tags/tag3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41.xml"/><Relationship Id="rId13" Type="http://schemas.openxmlformats.org/officeDocument/2006/relationships/tags" Target="../tags/tag46.xml"/><Relationship Id="rId18" Type="http://schemas.openxmlformats.org/officeDocument/2006/relationships/tags" Target="../tags/tag51.xml"/><Relationship Id="rId26" Type="http://schemas.openxmlformats.org/officeDocument/2006/relationships/image" Target="../media/image8.jpeg"/><Relationship Id="rId3" Type="http://schemas.openxmlformats.org/officeDocument/2006/relationships/tags" Target="../tags/tag36.xml"/><Relationship Id="rId21" Type="http://schemas.openxmlformats.org/officeDocument/2006/relationships/tags" Target="../tags/tag54.xml"/><Relationship Id="rId7" Type="http://schemas.openxmlformats.org/officeDocument/2006/relationships/tags" Target="../tags/tag40.xml"/><Relationship Id="rId12" Type="http://schemas.openxmlformats.org/officeDocument/2006/relationships/tags" Target="../tags/tag45.xml"/><Relationship Id="rId17" Type="http://schemas.openxmlformats.org/officeDocument/2006/relationships/tags" Target="../tags/tag50.xml"/><Relationship Id="rId25" Type="http://schemas.openxmlformats.org/officeDocument/2006/relationships/image" Target="../media/image7.jpeg"/><Relationship Id="rId2" Type="http://schemas.openxmlformats.org/officeDocument/2006/relationships/tags" Target="../tags/tag35.xml"/><Relationship Id="rId16" Type="http://schemas.openxmlformats.org/officeDocument/2006/relationships/tags" Target="../tags/tag49.xml"/><Relationship Id="rId20" Type="http://schemas.openxmlformats.org/officeDocument/2006/relationships/tags" Target="../tags/tag53.xml"/><Relationship Id="rId29" Type="http://schemas.openxmlformats.org/officeDocument/2006/relationships/image" Target="../media/image11.jpeg"/><Relationship Id="rId1" Type="http://schemas.openxmlformats.org/officeDocument/2006/relationships/tags" Target="../tags/tag34.xml"/><Relationship Id="rId6" Type="http://schemas.openxmlformats.org/officeDocument/2006/relationships/tags" Target="../tags/tag39.xml"/><Relationship Id="rId11" Type="http://schemas.openxmlformats.org/officeDocument/2006/relationships/tags" Target="../tags/tag44.xml"/><Relationship Id="rId24" Type="http://schemas.openxmlformats.org/officeDocument/2006/relationships/image" Target="../media/image6.jpeg"/><Relationship Id="rId32" Type="http://schemas.openxmlformats.org/officeDocument/2006/relationships/image" Target="../media/image14.jpeg"/><Relationship Id="rId5" Type="http://schemas.openxmlformats.org/officeDocument/2006/relationships/tags" Target="../tags/tag38.xml"/><Relationship Id="rId15" Type="http://schemas.openxmlformats.org/officeDocument/2006/relationships/tags" Target="../tags/tag48.xml"/><Relationship Id="rId23" Type="http://schemas.openxmlformats.org/officeDocument/2006/relationships/image" Target="NULL"/><Relationship Id="rId28" Type="http://schemas.openxmlformats.org/officeDocument/2006/relationships/image" Target="../media/image10.jpeg"/><Relationship Id="rId10" Type="http://schemas.openxmlformats.org/officeDocument/2006/relationships/tags" Target="../tags/tag43.xml"/><Relationship Id="rId19" Type="http://schemas.openxmlformats.org/officeDocument/2006/relationships/tags" Target="../tags/tag52.xml"/><Relationship Id="rId31" Type="http://schemas.openxmlformats.org/officeDocument/2006/relationships/image" Target="../media/image13.jpeg"/><Relationship Id="rId4" Type="http://schemas.openxmlformats.org/officeDocument/2006/relationships/tags" Target="../tags/tag37.xml"/><Relationship Id="rId9" Type="http://schemas.openxmlformats.org/officeDocument/2006/relationships/tags" Target="../tags/tag42.xml"/><Relationship Id="rId14" Type="http://schemas.openxmlformats.org/officeDocument/2006/relationships/tags" Target="../tags/tag47.xml"/><Relationship Id="rId22" Type="http://schemas.openxmlformats.org/officeDocument/2006/relationships/slideLayout" Target="../slideLayouts/slideLayout3.xml"/><Relationship Id="rId27" Type="http://schemas.openxmlformats.org/officeDocument/2006/relationships/image" Target="../media/image9.jpeg"/><Relationship Id="rId30" Type="http://schemas.openxmlformats.org/officeDocument/2006/relationships/image" Target="../media/image12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62.xml"/><Relationship Id="rId13" Type="http://schemas.openxmlformats.org/officeDocument/2006/relationships/tags" Target="../tags/tag67.xml"/><Relationship Id="rId18" Type="http://schemas.openxmlformats.org/officeDocument/2006/relationships/tags" Target="../tags/tag72.xml"/><Relationship Id="rId26" Type="http://schemas.openxmlformats.org/officeDocument/2006/relationships/tags" Target="../tags/tag80.xml"/><Relationship Id="rId3" Type="http://schemas.openxmlformats.org/officeDocument/2006/relationships/tags" Target="../tags/tag57.xml"/><Relationship Id="rId21" Type="http://schemas.openxmlformats.org/officeDocument/2006/relationships/tags" Target="../tags/tag75.xml"/><Relationship Id="rId7" Type="http://schemas.openxmlformats.org/officeDocument/2006/relationships/tags" Target="../tags/tag61.xml"/><Relationship Id="rId12" Type="http://schemas.openxmlformats.org/officeDocument/2006/relationships/tags" Target="../tags/tag66.xml"/><Relationship Id="rId17" Type="http://schemas.openxmlformats.org/officeDocument/2006/relationships/tags" Target="../tags/tag71.xml"/><Relationship Id="rId25" Type="http://schemas.openxmlformats.org/officeDocument/2006/relationships/tags" Target="../tags/tag79.xml"/><Relationship Id="rId33" Type="http://schemas.openxmlformats.org/officeDocument/2006/relationships/image" Target="../media/image18.jpeg"/><Relationship Id="rId2" Type="http://schemas.openxmlformats.org/officeDocument/2006/relationships/tags" Target="../tags/tag56.xml"/><Relationship Id="rId16" Type="http://schemas.openxmlformats.org/officeDocument/2006/relationships/tags" Target="../tags/tag70.xml"/><Relationship Id="rId20" Type="http://schemas.openxmlformats.org/officeDocument/2006/relationships/tags" Target="../tags/tag74.xml"/><Relationship Id="rId29" Type="http://schemas.openxmlformats.org/officeDocument/2006/relationships/image" Target="../media/image15.jpeg"/><Relationship Id="rId1" Type="http://schemas.openxmlformats.org/officeDocument/2006/relationships/tags" Target="../tags/tag55.xml"/><Relationship Id="rId6" Type="http://schemas.openxmlformats.org/officeDocument/2006/relationships/tags" Target="../tags/tag60.xml"/><Relationship Id="rId11" Type="http://schemas.openxmlformats.org/officeDocument/2006/relationships/tags" Target="../tags/tag65.xml"/><Relationship Id="rId24" Type="http://schemas.openxmlformats.org/officeDocument/2006/relationships/tags" Target="../tags/tag78.xml"/><Relationship Id="rId32" Type="http://schemas.openxmlformats.org/officeDocument/2006/relationships/image" Target="../media/image17.jpeg"/><Relationship Id="rId5" Type="http://schemas.openxmlformats.org/officeDocument/2006/relationships/tags" Target="../tags/tag59.xml"/><Relationship Id="rId15" Type="http://schemas.openxmlformats.org/officeDocument/2006/relationships/tags" Target="../tags/tag69.xml"/><Relationship Id="rId23" Type="http://schemas.openxmlformats.org/officeDocument/2006/relationships/tags" Target="../tags/tag77.xml"/><Relationship Id="rId28" Type="http://schemas.openxmlformats.org/officeDocument/2006/relationships/notesSlide" Target="../notesSlides/notesSlide2.xml"/><Relationship Id="rId10" Type="http://schemas.openxmlformats.org/officeDocument/2006/relationships/tags" Target="../tags/tag64.xml"/><Relationship Id="rId19" Type="http://schemas.openxmlformats.org/officeDocument/2006/relationships/tags" Target="../tags/tag73.xml"/><Relationship Id="rId31" Type="http://schemas.openxmlformats.org/officeDocument/2006/relationships/image" Target="../media/image16.jpeg"/><Relationship Id="rId4" Type="http://schemas.openxmlformats.org/officeDocument/2006/relationships/tags" Target="../tags/tag58.xml"/><Relationship Id="rId9" Type="http://schemas.openxmlformats.org/officeDocument/2006/relationships/tags" Target="../tags/tag63.xml"/><Relationship Id="rId14" Type="http://schemas.openxmlformats.org/officeDocument/2006/relationships/tags" Target="../tags/tag68.xml"/><Relationship Id="rId22" Type="http://schemas.openxmlformats.org/officeDocument/2006/relationships/tags" Target="../tags/tag76.xml"/><Relationship Id="rId27" Type="http://schemas.openxmlformats.org/officeDocument/2006/relationships/slideLayout" Target="../slideLayouts/slideLayout5.xml"/><Relationship Id="rId30" Type="http://schemas.openxmlformats.org/officeDocument/2006/relationships/image" Target="NUL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>
            <p:custDataLst>
              <p:tags r:id="rId2"/>
            </p:custDataLst>
          </p:nvPr>
        </p:nvSpPr>
        <p:spPr>
          <a:xfrm>
            <a:off x="0" y="0"/>
            <a:ext cx="8534400" cy="8540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 descr="ML126B.jpg"/>
          <p:cNvPicPr>
            <a:picLocks/>
          </p:cNvPicPr>
          <p:nvPr>
            <p:custDataLst>
              <p:tags r:id="rId3"/>
            </p:custDataLst>
          </p:nvPr>
        </p:nvPicPr>
        <p:blipFill>
          <a:blip r:embed="rId17" cstate="print"/>
          <a:stretch>
            <a:fillRect/>
          </a:stretch>
        </p:blipFill>
        <p:spPr>
          <a:xfrm>
            <a:off x="0" y="-20189"/>
            <a:ext cx="8534400" cy="6329550"/>
          </a:xfrm>
          <a:prstGeom prst="rect">
            <a:avLst/>
          </a:prstGeom>
        </p:spPr>
      </p:pic>
      <p:pic>
        <p:nvPicPr>
          <p:cNvPr id="4098" name="Grafik 37" descr="BEQIK_FR.png" hidden="1"/>
          <p:cNvPicPr>
            <a:picLocks/>
          </p:cNvPicPr>
          <p:nvPr>
            <p:custDataLst>
              <p:tags r:id="rId4"/>
            </p:custDataLst>
          </p:nvPr>
        </p:nvPicPr>
        <p:blipFill>
          <a:blip r:embed="rId18" cstate="email"/>
          <a:srcRect/>
          <a:stretch>
            <a:fillRect/>
          </a:stretch>
        </p:blipFill>
        <p:spPr bwMode="auto">
          <a:xfrm>
            <a:off x="76200" y="5653088"/>
            <a:ext cx="381000" cy="174625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</p:pic>
      <p:sp>
        <p:nvSpPr>
          <p:cNvPr id="4102" name="Rectangle 6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533400" y="5638800"/>
            <a:ext cx="5715000" cy="19050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wrap="none" lIns="0" tIns="0" rIns="0" bIns="0" anchor="b"/>
          <a:lstStyle/>
          <a:p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4103" name="Rectangle 7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8509000" y="6019800"/>
            <a:ext cx="25400" cy="115888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lnSpc>
                <a:spcPct val="107000"/>
              </a:lnSpc>
            </a:pPr>
            <a:endParaRPr lang="en-US" sz="700"/>
          </a:p>
        </p:txBody>
      </p:sp>
      <p:sp>
        <p:nvSpPr>
          <p:cNvPr id="4104" name="Text Box 8" hidden="1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0" y="0"/>
            <a:ext cx="1588" cy="1588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 sz="1300"/>
          </a:p>
        </p:txBody>
      </p:sp>
      <p:sp>
        <p:nvSpPr>
          <p:cNvPr id="13" name="Rectangle 12"/>
          <p:cNvSpPr>
            <a:spLocks/>
          </p:cNvSpPr>
          <p:nvPr>
            <p:custDataLst>
              <p:tags r:id="rId8"/>
            </p:custDataLst>
          </p:nvPr>
        </p:nvSpPr>
        <p:spPr>
          <a:xfrm>
            <a:off x="533400" y="5930900"/>
            <a:ext cx="5715000" cy="190500"/>
          </a:xfrm>
          <a:prstGeom prst="rect">
            <a:avLst/>
          </a:prstGeom>
          <a:noFill/>
          <a:ln w="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b"/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700" smtClean="0">
                <a:solidFill>
                  <a:srgbClr val="707070"/>
                </a:solidFill>
              </a:rPr>
              <a:t>Internal  | PT-AC/MKB1 | 23/05/2014 | © Robert Bosch GmbH 2013. All rights reserved, also regarding any disposal, exploitation, reproduction, editing, distribution, as well as in the event of applications for industrial property rights.</a:t>
            </a:r>
            <a:endParaRPr lang="x-none" sz="700">
              <a:solidFill>
                <a:srgbClr val="707070"/>
              </a:solidFill>
            </a:endParaRPr>
          </a:p>
        </p:txBody>
      </p:sp>
      <p:sp>
        <p:nvSpPr>
          <p:cNvPr id="17" name="Rectangle 16"/>
          <p:cNvSpPr>
            <a:spLocks/>
          </p:cNvSpPr>
          <p:nvPr>
            <p:custDataLst>
              <p:tags r:id="rId9"/>
            </p:custDataLst>
          </p:nvPr>
        </p:nvSpPr>
        <p:spPr>
          <a:xfrm>
            <a:off x="6477000" y="205143"/>
            <a:ext cx="1828800" cy="123111"/>
          </a:xfrm>
          <a:prstGeom prst="rect">
            <a:avLst/>
          </a:prstGeom>
          <a:noFill/>
          <a:ln w="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 lang="x-none" sz="800">
              <a:solidFill>
                <a:srgbClr val="FFFFFF"/>
              </a:solidFill>
            </a:endParaRPr>
          </a:p>
        </p:txBody>
      </p:sp>
      <p:sp>
        <p:nvSpPr>
          <p:cNvPr id="15" name="TextBox 14"/>
          <p:cNvSpPr txBox="1"/>
          <p:nvPr>
            <p:custDataLst>
              <p:tags r:id="rId10"/>
            </p:custDataLst>
          </p:nvPr>
        </p:nvSpPr>
        <p:spPr>
          <a:xfrm>
            <a:off x="223520" y="178356"/>
            <a:ext cx="42194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/>
              <a:t>Expertii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taierilor</a:t>
            </a:r>
            <a:r>
              <a:rPr lang="en-US" sz="2800" b="1" dirty="0" smtClean="0"/>
              <a:t> curate!</a:t>
            </a:r>
            <a:endParaRPr lang="en-US" sz="2800" b="1" dirty="0"/>
          </a:p>
        </p:txBody>
      </p:sp>
      <p:sp>
        <p:nvSpPr>
          <p:cNvPr id="18" name="Rectangle 17"/>
          <p:cNvSpPr/>
          <p:nvPr>
            <p:custDataLst>
              <p:tags r:id="rId11"/>
            </p:custDataLst>
          </p:nvPr>
        </p:nvSpPr>
        <p:spPr>
          <a:xfrm>
            <a:off x="243840" y="578168"/>
            <a:ext cx="42672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Bosch: Ne </a:t>
            </a:r>
            <a:r>
              <a:rPr lang="en-US" dirty="0" err="1" smtClean="0"/>
              <a:t>focusam</a:t>
            </a:r>
            <a:r>
              <a:rPr lang="en-US" dirty="0" smtClean="0"/>
              <a:t> </a:t>
            </a:r>
            <a:r>
              <a:rPr lang="en-US" dirty="0" err="1" smtClean="0"/>
              <a:t>pe</a:t>
            </a:r>
            <a:r>
              <a:rPr lang="en-US" dirty="0" smtClean="0"/>
              <a:t> </a:t>
            </a:r>
            <a:r>
              <a:rPr lang="en-US" dirty="0" err="1" smtClean="0"/>
              <a:t>calitate</a:t>
            </a:r>
            <a:r>
              <a:rPr lang="en-US" dirty="0" smtClean="0"/>
              <a:t>! </a:t>
            </a:r>
            <a:endParaRPr lang="en-US" dirty="0"/>
          </a:p>
        </p:txBody>
      </p:sp>
      <p:sp>
        <p:nvSpPr>
          <p:cNvPr id="58" name="Slide Number Placeholder 5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852E19-91AD-40BE-9400-141C4A1D1561}" type="slidenum">
              <a:rPr lang="de-DE" smtClean="0"/>
              <a:pPr>
                <a:defRPr/>
              </a:pPr>
              <a:t>1</a:t>
            </a:fld>
            <a:endParaRPr lang="de-DE"/>
          </a:p>
        </p:txBody>
      </p:sp>
      <p:sp>
        <p:nvSpPr>
          <p:cNvPr id="22" name="Rectangle 21"/>
          <p:cNvSpPr/>
          <p:nvPr>
            <p:custDataLst>
              <p:tags r:id="rId12"/>
            </p:custDataLst>
          </p:nvPr>
        </p:nvSpPr>
        <p:spPr>
          <a:xfrm>
            <a:off x="0" y="5007889"/>
            <a:ext cx="8534400" cy="1111567"/>
          </a:xfrm>
          <a:prstGeom prst="rect">
            <a:avLst/>
          </a:prstGeom>
          <a:solidFill>
            <a:schemeClr val="bg1">
              <a:alpha val="6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4" name="Text Box 5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486124" y="5161876"/>
            <a:ext cx="5261345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600" b="1" dirty="0" smtClean="0">
                <a:solidFill>
                  <a:srgbClr val="D80000"/>
                </a:solidFill>
              </a:rPr>
              <a:t>NOU!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Inovatie</a:t>
            </a:r>
            <a:r>
              <a:rPr lang="en-US" sz="1600" b="1" dirty="0" smtClean="0"/>
              <a:t> de la Bosch: </a:t>
            </a:r>
          </a:p>
          <a:p>
            <a:r>
              <a:rPr lang="en-US" sz="1600" dirty="0" err="1" smtClean="0"/>
              <a:t>Pelicula</a:t>
            </a:r>
            <a:r>
              <a:rPr lang="en-US" sz="1600" dirty="0" smtClean="0"/>
              <a:t> </a:t>
            </a:r>
            <a:r>
              <a:rPr lang="en-US" sz="1600" dirty="0" err="1" smtClean="0"/>
              <a:t>Proteqtion</a:t>
            </a:r>
            <a:r>
              <a:rPr lang="en-US" sz="1600" dirty="0" smtClean="0"/>
              <a:t> </a:t>
            </a:r>
            <a:r>
              <a:rPr lang="en-US" sz="1600" dirty="0" err="1" smtClean="0"/>
              <a:t>si</a:t>
            </a:r>
            <a:r>
              <a:rPr lang="en-US" sz="1600" dirty="0" smtClean="0"/>
              <a:t> </a:t>
            </a:r>
            <a:r>
              <a:rPr lang="en-US" sz="1600" dirty="0" err="1" smtClean="0"/>
              <a:t>dintii</a:t>
            </a:r>
            <a:r>
              <a:rPr lang="en-US" sz="1600" dirty="0" smtClean="0"/>
              <a:t> </a:t>
            </a:r>
            <a:r>
              <a:rPr lang="en-US" sz="1600" dirty="0" err="1"/>
              <a:t>M</a:t>
            </a:r>
            <a:r>
              <a:rPr lang="en-US" sz="1600" dirty="0" err="1" smtClean="0"/>
              <a:t>icroteq</a:t>
            </a:r>
            <a:r>
              <a:rPr lang="en-US" sz="1600" dirty="0" smtClean="0"/>
              <a:t> </a:t>
            </a:r>
            <a:r>
              <a:rPr lang="en-US" sz="1600" b="1" dirty="0" err="1" smtClean="0"/>
              <a:t>garanteaza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taieri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perfecte</a:t>
            </a:r>
            <a:r>
              <a:rPr lang="en-US" sz="1600" b="1" dirty="0" smtClean="0"/>
              <a:t>.  </a:t>
            </a:r>
            <a:endParaRPr lang="en-US" sz="1600" b="1" dirty="0"/>
          </a:p>
        </p:txBody>
      </p:sp>
      <p:pic>
        <p:nvPicPr>
          <p:cNvPr id="21" name="Bild 5" descr="Bosch_SL-en_RGB_S.eps"/>
          <p:cNvPicPr>
            <a:picLocks noChangeAspect="1"/>
          </p:cNvPicPr>
          <p:nvPr>
            <p:custDataLst>
              <p:tags r:id="rId14"/>
            </p:custDataLst>
          </p:nvPr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6450825" y="5125364"/>
            <a:ext cx="1905709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>
            <a:spLocks/>
          </p:cNvSpPr>
          <p:nvPr>
            <p:custDataLst>
              <p:tags r:id="rId2"/>
            </p:custDataLst>
          </p:nvPr>
        </p:nvSpPr>
        <p:spPr>
          <a:xfrm>
            <a:off x="533400" y="5930900"/>
            <a:ext cx="5715000" cy="190500"/>
          </a:xfrm>
          <a:prstGeom prst="rect">
            <a:avLst/>
          </a:prstGeom>
          <a:noFill/>
          <a:ln w="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b"/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700" smtClean="0">
                <a:solidFill>
                  <a:srgbClr val="707070"/>
                </a:solidFill>
              </a:rPr>
              <a:t>Internal  | PT-AC/MKP1-PA3 | 23/05/2014 | © Robert Bosch GmbH 2013. All rights reserved, also regarding any disposal, exploitation, reproduction, editing, distribution, as well as in the event of applications for industrial property rights.</a:t>
            </a:r>
            <a:endParaRPr lang="x-none" sz="700">
              <a:solidFill>
                <a:srgbClr val="707070"/>
              </a:solidFill>
            </a:endParaRPr>
          </a:p>
        </p:txBody>
      </p:sp>
      <p:pic>
        <p:nvPicPr>
          <p:cNvPr id="8" name="Grafik 7" descr="BEQIK_FR.png" hidden="1"/>
          <p:cNvPicPr>
            <a:picLocks/>
          </p:cNvPicPr>
          <p:nvPr>
            <p:custDataLst>
              <p:tags r:id="rId3"/>
            </p:custDataLst>
          </p:nvPr>
        </p:nvPicPr>
        <p:blipFill>
          <a:blip r:embed="rId23" cstate="print"/>
          <a:stretch>
            <a:fillRect/>
          </a:stretch>
        </p:blipFill>
        <p:spPr>
          <a:xfrm>
            <a:off x="76200" y="5653404"/>
            <a:ext cx="381000" cy="174625"/>
          </a:xfrm>
          <a:prstGeom prst="rect">
            <a:avLst/>
          </a:prstGeom>
          <a:ln w="0">
            <a:noFill/>
          </a:ln>
          <a:effectLst/>
        </p:spPr>
      </p:pic>
      <p:sp>
        <p:nvSpPr>
          <p:cNvPr id="7" name="Rechteck 6"/>
          <p:cNvSpPr>
            <a:spLocks/>
          </p:cNvSpPr>
          <p:nvPr>
            <p:custDataLst>
              <p:tags r:id="rId4"/>
            </p:custDataLst>
          </p:nvPr>
        </p:nvSpPr>
        <p:spPr>
          <a:xfrm>
            <a:off x="6477000" y="205143"/>
            <a:ext cx="1828800" cy="123111"/>
          </a:xfrm>
          <a:prstGeom prst="rect">
            <a:avLst/>
          </a:prstGeom>
          <a:noFill/>
          <a:ln w="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x-none" sz="800" smtClean="0">
                <a:solidFill>
                  <a:srgbClr val="FFFFFF"/>
                </a:solidFill>
              </a:rPr>
              <a:t> </a:t>
            </a:r>
            <a:endParaRPr lang="x-none" sz="800">
              <a:solidFill>
                <a:srgbClr val="FFFFFF"/>
              </a:solidFill>
            </a:endParaRPr>
          </a:p>
        </p:txBody>
      </p:sp>
      <p:sp>
        <p:nvSpPr>
          <p:cNvPr id="6" name="Rechteck 5"/>
          <p:cNvSpPr>
            <a:spLocks/>
          </p:cNvSpPr>
          <p:nvPr>
            <p:custDataLst>
              <p:tags r:id="rId5"/>
            </p:custDataLst>
          </p:nvPr>
        </p:nvSpPr>
        <p:spPr>
          <a:xfrm>
            <a:off x="533400" y="5638800"/>
            <a:ext cx="5715000" cy="190500"/>
          </a:xfrm>
          <a:prstGeom prst="rect">
            <a:avLst/>
          </a:prstGeom>
          <a:noFill/>
          <a:ln w="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/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 lang="x-none" sz="1200">
              <a:solidFill>
                <a:srgbClr val="000000"/>
              </a:solidFill>
            </a:endParaRPr>
          </a:p>
        </p:txBody>
      </p:sp>
      <p:sp>
        <p:nvSpPr>
          <p:cNvPr id="5" name="Rechteck 4"/>
          <p:cNvSpPr/>
          <p:nvPr>
            <p:custDataLst>
              <p:tags r:id="rId6"/>
            </p:custDataLst>
          </p:nvPr>
        </p:nvSpPr>
        <p:spPr>
          <a:xfrm>
            <a:off x="8509000" y="6038355"/>
            <a:ext cx="25400" cy="115288"/>
          </a:xfrm>
          <a:prstGeom prst="rect">
            <a:avLst/>
          </a:prstGeom>
          <a:noFill/>
          <a:ln w="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spAutoFit/>
          </a:bodyPr>
          <a:lstStyle/>
          <a:p>
            <a:pPr algn="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x-none" sz="700"/>
          </a:p>
        </p:txBody>
      </p:sp>
      <p:sp>
        <p:nvSpPr>
          <p:cNvPr id="4" name="Textfeld 3" hidden="1"/>
          <p:cNvSpPr txBox="1"/>
          <p:nvPr>
            <p:custDataLst>
              <p:tags r:id="rId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noFill/>
          <a:ln w="0">
            <a:noFill/>
          </a:ln>
          <a:effectLst/>
        </p:spPr>
        <p:txBody>
          <a:bodyPr vert="horz" lIns="0" tIns="0" rIns="0" bIns="0" rtlCol="0">
            <a:noAutofit/>
          </a:bodyPr>
          <a:lstStyle/>
          <a:p>
            <a:pPr>
              <a:spcBef>
                <a:spcPts val="0"/>
              </a:spcBef>
            </a:pPr>
            <a:endParaRPr lang="x-none" sz="1300"/>
          </a:p>
        </p:txBody>
      </p:sp>
      <p:sp>
        <p:nvSpPr>
          <p:cNvPr id="3" name="Untertitel 2" hidden="1"/>
          <p:cNvSpPr>
            <a:spLocks noGrp="1"/>
          </p:cNvSpPr>
          <p:nvPr>
            <p:ph type="subTitle" idx="1"/>
            <p:custDataLst>
              <p:tags r:id="rId8"/>
            </p:custDataLst>
          </p:nvPr>
        </p:nvSpPr>
        <p:spPr>
          <a:xfrm>
            <a:off x="533400" y="3200400"/>
            <a:ext cx="7772400" cy="1676400"/>
          </a:xfrm>
          <a:ln w="0"/>
          <a:effectLst/>
        </p:spPr>
        <p:txBody>
          <a:bodyPr wrap="square" lIns="0" tIns="63500" rIns="0" bIns="0"/>
          <a:lstStyle/>
          <a:p>
            <a:endParaRPr lang="en-GB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custDataLst>
              <p:tags r:id="rId9"/>
            </p:custDataLst>
            <p:extLst>
              <p:ext uri="{D42A27DB-BD31-4B8C-83A1-F6EECF244321}">
                <p14:modId xmlns:p14="http://schemas.microsoft.com/office/powerpoint/2010/main" val="373053422"/>
              </p:ext>
            </p:extLst>
          </p:nvPr>
        </p:nvGraphicFramePr>
        <p:xfrm>
          <a:off x="232126" y="1028700"/>
          <a:ext cx="8037666" cy="45765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6198"/>
                <a:gridCol w="2053665"/>
                <a:gridCol w="616198"/>
                <a:gridCol w="1208004"/>
                <a:gridCol w="2353601"/>
              </a:tblGrid>
              <a:tr h="349622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EXPERT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 smtClean="0"/>
                        <a:t>Material 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 smtClean="0"/>
                        <a:t>Nr.</a:t>
                      </a:r>
                      <a:r>
                        <a:rPr lang="en-GB" sz="1000" baseline="0" dirty="0" smtClean="0"/>
                        <a:t> </a:t>
                      </a:r>
                      <a:r>
                        <a:rPr lang="en-GB" sz="1000" baseline="0" dirty="0" err="1" smtClean="0"/>
                        <a:t>repere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 err="1" smtClean="0"/>
                        <a:t>Diametru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 smtClean="0"/>
                        <a:t>Tip</a:t>
                      </a:r>
                      <a:r>
                        <a:rPr lang="en-GB" sz="1000" baseline="0" dirty="0" smtClean="0"/>
                        <a:t> </a:t>
                      </a:r>
                      <a:r>
                        <a:rPr lang="en-GB" sz="1000" baseline="0" dirty="0" err="1" smtClean="0"/>
                        <a:t>ferastrau</a:t>
                      </a:r>
                      <a:r>
                        <a:rPr lang="en-GB" sz="1000" baseline="0" dirty="0" smtClean="0"/>
                        <a:t> circular</a:t>
                      </a:r>
                      <a:endParaRPr lang="en-GB" sz="1000" dirty="0"/>
                    </a:p>
                  </a:txBody>
                  <a:tcPr/>
                </a:tc>
              </a:tr>
              <a:tr h="476757">
                <a:tc>
                  <a:txBody>
                    <a:bodyPr/>
                    <a:lstStyle/>
                    <a:p>
                      <a:r>
                        <a:rPr lang="en-GB" sz="1000" b="1" dirty="0" smtClean="0">
                          <a:solidFill>
                            <a:schemeClr val="bg1"/>
                          </a:solidFill>
                        </a:rPr>
                        <a:t>Wood</a:t>
                      </a:r>
                      <a:endParaRPr lang="en-GB" sz="1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tabLst/>
                      </a:pPr>
                      <a:r>
                        <a:rPr lang="en-US" sz="800" b="1" dirty="0" err="1" smtClean="0"/>
                        <a:t>Lemn</a:t>
                      </a:r>
                      <a:r>
                        <a:rPr lang="en-US" sz="800" b="1" baseline="0" dirty="0" smtClean="0"/>
                        <a:t> tare, </a:t>
                      </a:r>
                      <a:r>
                        <a:rPr lang="en-US" sz="800" b="1" baseline="0" dirty="0" err="1" smtClean="0"/>
                        <a:t>lemn</a:t>
                      </a:r>
                      <a:r>
                        <a:rPr lang="en-US" sz="800" b="1" baseline="0" dirty="0" smtClean="0"/>
                        <a:t> </a:t>
                      </a:r>
                      <a:r>
                        <a:rPr lang="en-US" sz="800" b="1" baseline="0" dirty="0" err="1" smtClean="0"/>
                        <a:t>moale</a:t>
                      </a:r>
                      <a:r>
                        <a:rPr lang="en-US" sz="800" b="1" baseline="0" dirty="0" smtClean="0"/>
                        <a:t> </a:t>
                      </a:r>
                      <a:r>
                        <a:rPr lang="en-US" sz="800" b="1" baseline="0" dirty="0" err="1" smtClean="0"/>
                        <a:t>si</a:t>
                      </a:r>
                      <a:r>
                        <a:rPr lang="en-US" sz="800" b="1" baseline="0" dirty="0" smtClean="0"/>
                        <a:t> material </a:t>
                      </a:r>
                      <a:r>
                        <a:rPr lang="en-US" sz="800" b="1" baseline="0" dirty="0" err="1" smtClean="0"/>
                        <a:t>compozite</a:t>
                      </a:r>
                      <a:endParaRPr lang="en-GB" sz="800" b="1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 smtClean="0"/>
                        <a:t>109</a:t>
                      </a:r>
                      <a:endParaRPr lang="en-GB" sz="8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 smtClean="0"/>
                        <a:t>De la 120 </a:t>
                      </a:r>
                      <a:r>
                        <a:rPr lang="en-GB" sz="800" b="1" baseline="0" dirty="0" smtClean="0"/>
                        <a:t> la </a:t>
                      </a:r>
                      <a:r>
                        <a:rPr lang="en-GB" sz="800" b="1" dirty="0" smtClean="0"/>
                        <a:t>450 mm</a:t>
                      </a:r>
                      <a:endParaRPr lang="en-GB" sz="8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baseline="0" dirty="0" err="1" smtClean="0"/>
                        <a:t>Ferastraie</a:t>
                      </a:r>
                      <a:r>
                        <a:rPr lang="en-US" sz="800" b="1" baseline="0" dirty="0" smtClean="0"/>
                        <a:t> </a:t>
                      </a:r>
                      <a:r>
                        <a:rPr lang="en-US" sz="800" b="1" baseline="0" dirty="0" err="1" smtClean="0"/>
                        <a:t>circulare</a:t>
                      </a:r>
                      <a:r>
                        <a:rPr lang="en-US" sz="800" b="1" baseline="0" dirty="0" smtClean="0"/>
                        <a:t> / </a:t>
                      </a:r>
                      <a:r>
                        <a:rPr lang="en-US" sz="800" b="1" baseline="0" dirty="0" err="1" smtClean="0"/>
                        <a:t>Ferastraie</a:t>
                      </a:r>
                      <a:r>
                        <a:rPr lang="en-US" sz="800" b="1" baseline="0" dirty="0" smtClean="0"/>
                        <a:t> </a:t>
                      </a:r>
                      <a:r>
                        <a:rPr lang="en-US" sz="800" b="1" baseline="0" dirty="0" err="1" smtClean="0"/>
                        <a:t>circulare</a:t>
                      </a:r>
                      <a:r>
                        <a:rPr lang="en-US" sz="800" b="1" baseline="0" dirty="0" smtClean="0"/>
                        <a:t> de banc / </a:t>
                      </a:r>
                      <a:r>
                        <a:rPr lang="en-GB" sz="800" b="1" dirty="0" err="1" smtClean="0"/>
                        <a:t>Ferastraie</a:t>
                      </a:r>
                      <a:r>
                        <a:rPr lang="en-GB" sz="800" b="1" dirty="0" smtClean="0"/>
                        <a:t> </a:t>
                      </a:r>
                      <a:r>
                        <a:rPr lang="en-GB" sz="800" b="1" dirty="0" err="1" smtClean="0"/>
                        <a:t>circulare</a:t>
                      </a:r>
                      <a:r>
                        <a:rPr lang="en-GB" sz="800" b="1" dirty="0" smtClean="0"/>
                        <a:t> </a:t>
                      </a:r>
                      <a:r>
                        <a:rPr lang="en-GB" sz="800" b="1" dirty="0" err="1" smtClean="0"/>
                        <a:t>stationare</a:t>
                      </a:r>
                      <a:endParaRPr lang="en-GB" sz="800" b="1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baseline="0" dirty="0" smtClean="0"/>
                        <a:t>/ </a:t>
                      </a:r>
                      <a:r>
                        <a:rPr lang="en-US" sz="800" b="1" baseline="0" dirty="0" err="1" smtClean="0"/>
                        <a:t>Ferastraie</a:t>
                      </a:r>
                      <a:r>
                        <a:rPr lang="en-US" sz="800" b="1" baseline="0" dirty="0" smtClean="0"/>
                        <a:t> </a:t>
                      </a:r>
                      <a:r>
                        <a:rPr lang="en-US" sz="800" b="1" baseline="0" dirty="0" err="1" smtClean="0"/>
                        <a:t>stationare</a:t>
                      </a:r>
                      <a:r>
                        <a:rPr lang="en-US" sz="800" b="1" baseline="0" dirty="0" smtClean="0"/>
                        <a:t> cu </a:t>
                      </a:r>
                      <a:r>
                        <a:rPr lang="en-US" sz="800" b="1" baseline="0" dirty="0" err="1" smtClean="0"/>
                        <a:t>sanie</a:t>
                      </a:r>
                      <a:r>
                        <a:rPr lang="en-US" sz="800" b="1" baseline="0" dirty="0" smtClean="0"/>
                        <a:t> de </a:t>
                      </a:r>
                      <a:r>
                        <a:rPr lang="en-US" sz="800" b="1" baseline="0" dirty="0" err="1" smtClean="0"/>
                        <a:t>glisare</a:t>
                      </a:r>
                      <a:endParaRPr lang="en-GB" sz="8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76757">
                <a:tc>
                  <a:txBody>
                    <a:bodyPr/>
                    <a:lstStyle/>
                    <a:p>
                      <a:r>
                        <a:rPr lang="en-GB" sz="1000" b="1" dirty="0" smtClean="0">
                          <a:solidFill>
                            <a:schemeClr val="bg1"/>
                          </a:solidFill>
                        </a:rPr>
                        <a:t>Construct</a:t>
                      </a:r>
                      <a:r>
                        <a:rPr lang="en-GB" sz="1000" b="1" baseline="0" dirty="0" smtClean="0">
                          <a:solidFill>
                            <a:schemeClr val="bg1"/>
                          </a:solidFill>
                        </a:rPr>
                        <a:t> Wood</a:t>
                      </a:r>
                      <a:endParaRPr lang="en-GB" sz="1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 err="1" smtClean="0"/>
                        <a:t>Lemn</a:t>
                      </a:r>
                      <a:r>
                        <a:rPr lang="en-GB" sz="800" b="1" baseline="0" dirty="0" smtClean="0"/>
                        <a:t> de </a:t>
                      </a:r>
                      <a:r>
                        <a:rPr lang="en-GB" sz="800" b="1" baseline="0" dirty="0" err="1" smtClean="0"/>
                        <a:t>constructii</a:t>
                      </a:r>
                      <a:r>
                        <a:rPr lang="en-GB" sz="800" b="1" dirty="0" smtClean="0"/>
                        <a:t> (cu </a:t>
                      </a:r>
                      <a:r>
                        <a:rPr lang="en-GB" sz="800" b="1" dirty="0" err="1" smtClean="0"/>
                        <a:t>insertii</a:t>
                      </a:r>
                      <a:r>
                        <a:rPr lang="en-GB" sz="800" b="1" dirty="0" smtClean="0"/>
                        <a:t> de cuie </a:t>
                      </a:r>
                      <a:r>
                        <a:rPr lang="en-GB" sz="800" b="1" dirty="0" err="1" smtClean="0"/>
                        <a:t>si</a:t>
                      </a:r>
                      <a:r>
                        <a:rPr lang="en-GB" sz="800" b="1" dirty="0" smtClean="0"/>
                        <a:t> </a:t>
                      </a:r>
                      <a:r>
                        <a:rPr lang="en-GB" sz="800" b="1" dirty="0" err="1" smtClean="0"/>
                        <a:t>resturi</a:t>
                      </a:r>
                      <a:r>
                        <a:rPr lang="en-GB" sz="800" b="1" dirty="0" smtClean="0"/>
                        <a:t> de </a:t>
                      </a:r>
                      <a:r>
                        <a:rPr lang="en-GB" sz="800" b="1" dirty="0" err="1" smtClean="0"/>
                        <a:t>beton</a:t>
                      </a:r>
                      <a:r>
                        <a:rPr lang="en-GB" sz="800" b="1" dirty="0" smtClean="0"/>
                        <a:t>)</a:t>
                      </a:r>
                      <a:r>
                        <a:rPr lang="en-GB" sz="800" b="1" baseline="0" dirty="0" smtClean="0"/>
                        <a:t>, material </a:t>
                      </a:r>
                      <a:r>
                        <a:rPr lang="en-GB" sz="800" b="1" baseline="0" dirty="0" err="1" smtClean="0"/>
                        <a:t>compozite</a:t>
                      </a:r>
                      <a:endParaRPr lang="en-GB" sz="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 smtClean="0"/>
                        <a:t>6</a:t>
                      </a:r>
                      <a:endParaRPr lang="en-GB" sz="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 smtClean="0"/>
                        <a:t>De la 160 </a:t>
                      </a:r>
                      <a:r>
                        <a:rPr lang="en-GB" sz="800" b="1" baseline="0" dirty="0" smtClean="0"/>
                        <a:t>la</a:t>
                      </a:r>
                      <a:r>
                        <a:rPr lang="en-GB" sz="800" b="1" dirty="0" smtClean="0"/>
                        <a:t> 210</a:t>
                      </a:r>
                      <a:r>
                        <a:rPr lang="en-GB" sz="800" b="1" baseline="0" dirty="0" smtClean="0"/>
                        <a:t> mm</a:t>
                      </a:r>
                      <a:endParaRPr lang="en-GB" sz="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 err="1" smtClean="0"/>
                        <a:t>Ferastraie</a:t>
                      </a:r>
                      <a:r>
                        <a:rPr lang="en-GB" sz="800" b="1" baseline="0" dirty="0" smtClean="0"/>
                        <a:t> </a:t>
                      </a:r>
                      <a:r>
                        <a:rPr lang="en-GB" sz="800" b="1" baseline="0" dirty="0" err="1" smtClean="0"/>
                        <a:t>circulare</a:t>
                      </a:r>
                      <a:r>
                        <a:rPr lang="en-GB" sz="800" b="1" baseline="0" dirty="0" smtClean="0"/>
                        <a:t> </a:t>
                      </a:r>
                      <a:r>
                        <a:rPr lang="en-US" sz="800" b="1" baseline="0" dirty="0" smtClean="0"/>
                        <a:t>/ </a:t>
                      </a:r>
                      <a:r>
                        <a:rPr lang="en-US" sz="800" b="1" baseline="0" dirty="0" err="1" smtClean="0"/>
                        <a:t>Ferastraie</a:t>
                      </a:r>
                      <a:r>
                        <a:rPr lang="en-US" sz="800" b="1" baseline="0" dirty="0" smtClean="0"/>
                        <a:t> </a:t>
                      </a:r>
                      <a:r>
                        <a:rPr lang="en-US" sz="800" b="1" baseline="0" dirty="0" err="1" smtClean="0"/>
                        <a:t>circulare</a:t>
                      </a:r>
                      <a:r>
                        <a:rPr lang="en-US" sz="800" b="1" baseline="0" dirty="0" smtClean="0"/>
                        <a:t> de banc </a:t>
                      </a:r>
                      <a:endParaRPr lang="en-GB" sz="800" b="1" dirty="0"/>
                    </a:p>
                  </a:txBody>
                  <a:tcPr anchor="ctr"/>
                </a:tc>
              </a:tr>
              <a:tr h="476757">
                <a:tc>
                  <a:txBody>
                    <a:bodyPr/>
                    <a:lstStyle/>
                    <a:p>
                      <a:r>
                        <a:rPr lang="en-GB" sz="1000" b="1" dirty="0" smtClean="0">
                          <a:solidFill>
                            <a:schemeClr val="bg1"/>
                          </a:solidFill>
                        </a:rPr>
                        <a:t>Laminated Panel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2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baseline="0" dirty="0" err="1" smtClean="0"/>
                        <a:t>Materiale</a:t>
                      </a:r>
                      <a:r>
                        <a:rPr lang="en-US" sz="800" b="1" baseline="0" dirty="0" smtClean="0"/>
                        <a:t> </a:t>
                      </a:r>
                      <a:r>
                        <a:rPr lang="en-US" sz="800" b="1" baseline="0" dirty="0" err="1" smtClean="0"/>
                        <a:t>stratificate</a:t>
                      </a:r>
                      <a:r>
                        <a:rPr lang="en-US" sz="800" b="1" baseline="0" dirty="0" smtClean="0"/>
                        <a:t>, </a:t>
                      </a:r>
                      <a:r>
                        <a:rPr lang="en-US" sz="800" b="1" baseline="0" dirty="0" err="1" smtClean="0"/>
                        <a:t>acoperite</a:t>
                      </a:r>
                      <a:r>
                        <a:rPr lang="en-US" sz="800" b="1" baseline="0" dirty="0" smtClean="0"/>
                        <a:t> cu </a:t>
                      </a:r>
                      <a:r>
                        <a:rPr lang="en-US" sz="800" b="1" baseline="0" dirty="0" err="1" smtClean="0"/>
                        <a:t>strat</a:t>
                      </a:r>
                      <a:r>
                        <a:rPr lang="en-US" sz="800" b="1" baseline="0" dirty="0" smtClean="0"/>
                        <a:t> de </a:t>
                      </a:r>
                      <a:r>
                        <a:rPr lang="en-US" sz="800" b="1" baseline="0" dirty="0" err="1" smtClean="0"/>
                        <a:t>protectie</a:t>
                      </a:r>
                      <a:r>
                        <a:rPr lang="en-US" sz="800" b="1" baseline="0" dirty="0" smtClean="0"/>
                        <a:t> </a:t>
                      </a:r>
                      <a:r>
                        <a:rPr lang="en-US" sz="800" b="1" baseline="0" dirty="0" err="1" smtClean="0"/>
                        <a:t>pe</a:t>
                      </a:r>
                      <a:r>
                        <a:rPr lang="en-US" sz="800" b="1" baseline="0" dirty="0" smtClean="0"/>
                        <a:t> </a:t>
                      </a:r>
                      <a:r>
                        <a:rPr lang="en-US" sz="800" b="1" baseline="0" dirty="0" err="1" smtClean="0"/>
                        <a:t>una</a:t>
                      </a:r>
                      <a:r>
                        <a:rPr lang="en-US" sz="800" b="1" baseline="0" dirty="0" smtClean="0"/>
                        <a:t> </a:t>
                      </a:r>
                      <a:r>
                        <a:rPr lang="en-US" sz="800" b="1" baseline="0" dirty="0" err="1" smtClean="0"/>
                        <a:t>sau</a:t>
                      </a:r>
                      <a:r>
                        <a:rPr lang="en-US" sz="800" b="1" baseline="0" dirty="0" smtClean="0"/>
                        <a:t> </a:t>
                      </a:r>
                      <a:r>
                        <a:rPr lang="en-US" sz="800" b="1" baseline="0" dirty="0" err="1" smtClean="0"/>
                        <a:t>ambele</a:t>
                      </a:r>
                      <a:r>
                        <a:rPr lang="en-US" sz="800" b="1" baseline="0" dirty="0" smtClean="0"/>
                        <a:t> fete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 smtClean="0"/>
                        <a:t>10</a:t>
                      </a:r>
                      <a:endParaRPr lang="en-GB" sz="8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 smtClean="0"/>
                        <a:t>De la 140 </a:t>
                      </a:r>
                      <a:r>
                        <a:rPr lang="en-GB" sz="800" b="1" baseline="0" dirty="0" smtClean="0"/>
                        <a:t>la</a:t>
                      </a:r>
                      <a:r>
                        <a:rPr lang="en-GB" sz="800" b="1" dirty="0" smtClean="0"/>
                        <a:t> 350 mm</a:t>
                      </a:r>
                      <a:endParaRPr lang="en-GB" sz="8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2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dirty="0" err="1" smtClean="0"/>
                        <a:t>Ferastraie</a:t>
                      </a:r>
                      <a:r>
                        <a:rPr lang="en-GB" sz="800" b="1" baseline="0" dirty="0" smtClean="0"/>
                        <a:t> </a:t>
                      </a:r>
                      <a:r>
                        <a:rPr lang="en-GB" sz="800" b="1" baseline="0" dirty="0" err="1" smtClean="0"/>
                        <a:t>circulare</a:t>
                      </a:r>
                      <a:r>
                        <a:rPr lang="en-GB" sz="800" b="1" baseline="0" dirty="0" smtClean="0"/>
                        <a:t> </a:t>
                      </a:r>
                      <a:r>
                        <a:rPr lang="en-US" sz="800" b="1" baseline="0" dirty="0" smtClean="0"/>
                        <a:t>/ </a:t>
                      </a:r>
                      <a:r>
                        <a:rPr lang="en-US" sz="800" b="1" baseline="0" dirty="0" err="1" smtClean="0"/>
                        <a:t>Ferastraie</a:t>
                      </a:r>
                      <a:r>
                        <a:rPr lang="en-US" sz="800" b="1" baseline="0" dirty="0" smtClean="0"/>
                        <a:t> </a:t>
                      </a:r>
                      <a:r>
                        <a:rPr lang="en-US" sz="800" b="1" baseline="0" dirty="0" err="1" smtClean="0"/>
                        <a:t>circulare</a:t>
                      </a:r>
                      <a:r>
                        <a:rPr lang="en-US" sz="800" b="1" baseline="0" dirty="0" smtClean="0"/>
                        <a:t> de banc / </a:t>
                      </a:r>
                      <a:r>
                        <a:rPr lang="en-GB" sz="800" b="1" baseline="0" dirty="0" smtClean="0"/>
                        <a:t>Horizontal and vertical panel sizing saws / </a:t>
                      </a:r>
                      <a:endParaRPr lang="en-GB" sz="800" b="1" dirty="0" smtClean="0"/>
                    </a:p>
                    <a:p>
                      <a:pPr algn="ctr"/>
                      <a:r>
                        <a:rPr lang="en-US" sz="800" b="1" baseline="0" dirty="0" err="1" smtClean="0"/>
                        <a:t>Ferastraie</a:t>
                      </a:r>
                      <a:r>
                        <a:rPr lang="en-US" sz="800" b="1" baseline="0" dirty="0" smtClean="0"/>
                        <a:t> </a:t>
                      </a:r>
                      <a:r>
                        <a:rPr lang="en-US" sz="800" b="1" baseline="0" dirty="0" err="1" smtClean="0"/>
                        <a:t>stationare</a:t>
                      </a:r>
                      <a:r>
                        <a:rPr lang="en-US" sz="800" b="1" baseline="0" dirty="0" smtClean="0"/>
                        <a:t> cu </a:t>
                      </a:r>
                      <a:r>
                        <a:rPr lang="en-US" sz="800" b="1" baseline="0" dirty="0" err="1" smtClean="0"/>
                        <a:t>sanie</a:t>
                      </a:r>
                      <a:r>
                        <a:rPr lang="en-US" sz="800" b="1" baseline="0" dirty="0" smtClean="0"/>
                        <a:t> de </a:t>
                      </a:r>
                      <a:r>
                        <a:rPr lang="en-US" sz="800" b="1" baseline="0" dirty="0" err="1" smtClean="0"/>
                        <a:t>glisare</a:t>
                      </a:r>
                      <a:endParaRPr lang="en-GB" sz="8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11189">
                <a:tc>
                  <a:txBody>
                    <a:bodyPr/>
                    <a:lstStyle/>
                    <a:p>
                      <a:r>
                        <a:rPr lang="en-GB" sz="1000" b="1" dirty="0" smtClean="0">
                          <a:solidFill>
                            <a:schemeClr val="bg1"/>
                          </a:solidFill>
                        </a:rPr>
                        <a:t>High</a:t>
                      </a:r>
                      <a:r>
                        <a:rPr lang="en-GB" sz="1000" b="1" baseline="0" dirty="0" smtClean="0">
                          <a:solidFill>
                            <a:schemeClr val="bg1"/>
                          </a:solidFill>
                        </a:rPr>
                        <a:t> Pressure </a:t>
                      </a:r>
                    </a:p>
                    <a:p>
                      <a:r>
                        <a:rPr lang="en-GB" sz="1000" b="1" baseline="0" dirty="0" smtClean="0">
                          <a:solidFill>
                            <a:schemeClr val="bg1"/>
                          </a:solidFill>
                        </a:rPr>
                        <a:t>Laminate</a:t>
                      </a:r>
                      <a:endParaRPr lang="en-GB" sz="1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 err="1" smtClean="0"/>
                        <a:t>Placi</a:t>
                      </a:r>
                      <a:r>
                        <a:rPr lang="en-GB" sz="800" b="1" dirty="0" smtClean="0"/>
                        <a:t> laminate HPL, </a:t>
                      </a:r>
                      <a:r>
                        <a:rPr lang="en-GB" sz="800" b="1" baseline="0" dirty="0" err="1" smtClean="0"/>
                        <a:t>Trespa</a:t>
                      </a:r>
                      <a:r>
                        <a:rPr lang="en-GB" sz="800" b="1" baseline="0" dirty="0" smtClean="0"/>
                        <a:t>©</a:t>
                      </a:r>
                      <a:endParaRPr lang="en-GB" sz="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 smtClean="0"/>
                        <a:t>5</a:t>
                      </a:r>
                      <a:endParaRPr lang="en-GB" sz="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 smtClean="0"/>
                        <a:t>De la 140 </a:t>
                      </a:r>
                      <a:r>
                        <a:rPr lang="en-GB" sz="800" b="1" baseline="0" dirty="0" smtClean="0"/>
                        <a:t>la</a:t>
                      </a:r>
                      <a:r>
                        <a:rPr lang="en-GB" sz="800" b="1" dirty="0" smtClean="0"/>
                        <a:t> 190 mm</a:t>
                      </a:r>
                      <a:endParaRPr lang="en-GB" sz="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 err="1" smtClean="0"/>
                        <a:t>Ferastraie</a:t>
                      </a:r>
                      <a:r>
                        <a:rPr lang="en-GB" sz="800" b="1" baseline="0" dirty="0" smtClean="0"/>
                        <a:t> </a:t>
                      </a:r>
                      <a:r>
                        <a:rPr lang="en-GB" sz="800" b="1" baseline="0" dirty="0" err="1" smtClean="0"/>
                        <a:t>circulare</a:t>
                      </a:r>
                      <a:r>
                        <a:rPr lang="en-US" sz="800" b="1" baseline="0" dirty="0" smtClean="0"/>
                        <a:t>/ </a:t>
                      </a:r>
                      <a:r>
                        <a:rPr lang="en-US" sz="800" b="1" baseline="0" dirty="0" err="1" smtClean="0"/>
                        <a:t>Ferastraie</a:t>
                      </a:r>
                      <a:r>
                        <a:rPr lang="en-US" sz="800" b="1" baseline="0" dirty="0" smtClean="0"/>
                        <a:t> </a:t>
                      </a:r>
                      <a:r>
                        <a:rPr lang="en-US" sz="800" b="1" baseline="0" dirty="0" err="1" smtClean="0"/>
                        <a:t>circulare</a:t>
                      </a:r>
                      <a:r>
                        <a:rPr lang="en-US" sz="800" b="1" baseline="0" dirty="0" smtClean="0"/>
                        <a:t> de banc </a:t>
                      </a:r>
                      <a:endParaRPr lang="en-GB" sz="800" b="1" dirty="0"/>
                    </a:p>
                  </a:txBody>
                  <a:tcPr anchor="ctr"/>
                </a:tc>
              </a:tr>
              <a:tr h="651569">
                <a:tc>
                  <a:txBody>
                    <a:bodyPr/>
                    <a:lstStyle/>
                    <a:p>
                      <a:r>
                        <a:rPr lang="en-GB" sz="1000" b="1" dirty="0" err="1" smtClean="0">
                          <a:solidFill>
                            <a:schemeClr val="bg1"/>
                          </a:solidFill>
                        </a:rPr>
                        <a:t>Multimaterial</a:t>
                      </a:r>
                      <a:endParaRPr lang="en-GB" sz="1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 err="1" smtClean="0"/>
                        <a:t>Materiale</a:t>
                      </a:r>
                      <a:r>
                        <a:rPr lang="en-GB" sz="800" b="1" baseline="0" dirty="0" smtClean="0"/>
                        <a:t> composite </a:t>
                      </a:r>
                      <a:r>
                        <a:rPr lang="en-GB" sz="800" b="1" baseline="0" dirty="0" err="1" smtClean="0"/>
                        <a:t>si</a:t>
                      </a:r>
                      <a:r>
                        <a:rPr lang="en-GB" sz="800" b="1" baseline="0" dirty="0" smtClean="0"/>
                        <a:t> </a:t>
                      </a:r>
                      <a:r>
                        <a:rPr lang="en-GB" sz="800" b="1" baseline="0" dirty="0" err="1" smtClean="0"/>
                        <a:t>placi</a:t>
                      </a:r>
                      <a:r>
                        <a:rPr lang="en-GB" sz="800" b="1" baseline="0" dirty="0" smtClean="0"/>
                        <a:t> laminate, aluminium </a:t>
                      </a:r>
                      <a:r>
                        <a:rPr lang="en-GB" sz="800" b="1" baseline="0" dirty="0" err="1" smtClean="0"/>
                        <a:t>si</a:t>
                      </a:r>
                      <a:r>
                        <a:rPr lang="en-GB" sz="800" b="1" baseline="0" dirty="0" smtClean="0"/>
                        <a:t> </a:t>
                      </a:r>
                      <a:r>
                        <a:rPr lang="en-GB" sz="800" b="1" baseline="0" dirty="0" err="1" smtClean="0"/>
                        <a:t>metale</a:t>
                      </a:r>
                      <a:r>
                        <a:rPr lang="en-GB" sz="800" b="1" baseline="0" dirty="0" smtClean="0"/>
                        <a:t> </a:t>
                      </a:r>
                      <a:r>
                        <a:rPr lang="en-GB" sz="800" b="1" baseline="0" dirty="0" err="1" smtClean="0"/>
                        <a:t>neferoase</a:t>
                      </a:r>
                      <a:r>
                        <a:rPr lang="en-GB" sz="800" b="1" baseline="0" dirty="0" smtClean="0"/>
                        <a:t>, plastic </a:t>
                      </a:r>
                      <a:r>
                        <a:rPr lang="en-GB" sz="800" b="1" baseline="0" dirty="0" err="1" smtClean="0"/>
                        <a:t>si</a:t>
                      </a:r>
                      <a:r>
                        <a:rPr lang="en-GB" sz="800" b="1" baseline="0" dirty="0" smtClean="0"/>
                        <a:t> </a:t>
                      </a:r>
                      <a:r>
                        <a:rPr lang="en-GB" sz="800" b="1" baseline="0" dirty="0" err="1" smtClean="0"/>
                        <a:t>lemn</a:t>
                      </a:r>
                      <a:endParaRPr lang="en-GB" sz="8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 smtClean="0"/>
                        <a:t>6</a:t>
                      </a:r>
                      <a:endParaRPr lang="en-GB" sz="8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 smtClean="0"/>
                        <a:t>De la 210 </a:t>
                      </a:r>
                      <a:r>
                        <a:rPr lang="en-GB" sz="800" b="1" baseline="0" dirty="0" smtClean="0"/>
                        <a:t>la</a:t>
                      </a:r>
                      <a:r>
                        <a:rPr lang="en-GB" sz="800" b="1" dirty="0" smtClean="0"/>
                        <a:t> 305</a:t>
                      </a:r>
                      <a:r>
                        <a:rPr lang="en-GB" sz="800" b="1" baseline="0" dirty="0" smtClean="0"/>
                        <a:t> mm</a:t>
                      </a:r>
                      <a:endParaRPr lang="en-GB" sz="8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 err="1" smtClean="0"/>
                        <a:t>Ferastraie</a:t>
                      </a:r>
                      <a:r>
                        <a:rPr lang="en-GB" sz="800" b="1" baseline="0" dirty="0" smtClean="0"/>
                        <a:t> </a:t>
                      </a:r>
                      <a:r>
                        <a:rPr lang="en-GB" sz="800" b="1" baseline="0" dirty="0" err="1" smtClean="0"/>
                        <a:t>circulare</a:t>
                      </a:r>
                      <a:r>
                        <a:rPr lang="en-GB" sz="800" b="1" baseline="0" dirty="0" smtClean="0"/>
                        <a:t> </a:t>
                      </a:r>
                      <a:r>
                        <a:rPr lang="en-GB" sz="800" b="1" baseline="0" dirty="0" err="1" smtClean="0"/>
                        <a:t>stationare</a:t>
                      </a:r>
                      <a:r>
                        <a:rPr lang="en-GB" sz="800" b="1" baseline="0" dirty="0" smtClean="0"/>
                        <a:t> </a:t>
                      </a:r>
                      <a:r>
                        <a:rPr lang="en-GB" sz="800" b="1" baseline="0" dirty="0" err="1" smtClean="0"/>
                        <a:t>si</a:t>
                      </a:r>
                      <a:r>
                        <a:rPr lang="en-GB" sz="800" b="1" baseline="0" dirty="0" smtClean="0"/>
                        <a:t> de banc</a:t>
                      </a:r>
                      <a:endParaRPr lang="en-GB" sz="8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46960">
                <a:tc>
                  <a:txBody>
                    <a:bodyPr/>
                    <a:lstStyle/>
                    <a:p>
                      <a:r>
                        <a:rPr lang="en-GB" sz="1000" b="1" dirty="0" smtClean="0">
                          <a:solidFill>
                            <a:schemeClr val="bg1"/>
                          </a:solidFill>
                        </a:rPr>
                        <a:t>Aluminium</a:t>
                      </a:r>
                      <a:endParaRPr lang="en-GB" sz="1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baseline="0" dirty="0" err="1" smtClean="0"/>
                        <a:t>A</a:t>
                      </a:r>
                      <a:r>
                        <a:rPr lang="en-US" sz="800" b="1" dirty="0" err="1" smtClean="0"/>
                        <a:t>luminiu</a:t>
                      </a:r>
                      <a:r>
                        <a:rPr lang="en-US" sz="800" b="1" baseline="0" dirty="0" smtClean="0"/>
                        <a:t> </a:t>
                      </a:r>
                      <a:r>
                        <a:rPr lang="en-US" sz="800" b="1" baseline="0" dirty="0" err="1" smtClean="0"/>
                        <a:t>si</a:t>
                      </a:r>
                      <a:r>
                        <a:rPr lang="en-US" sz="800" b="1" baseline="0" dirty="0" smtClean="0"/>
                        <a:t> </a:t>
                      </a:r>
                      <a:r>
                        <a:rPr lang="en-US" sz="800" b="1" baseline="0" dirty="0" err="1" smtClean="0"/>
                        <a:t>metale</a:t>
                      </a:r>
                      <a:r>
                        <a:rPr lang="en-US" sz="800" b="1" baseline="0" dirty="0" smtClean="0"/>
                        <a:t> </a:t>
                      </a:r>
                      <a:r>
                        <a:rPr lang="en-US" sz="800" b="1" baseline="0" dirty="0" err="1" smtClean="0"/>
                        <a:t>neferoase</a:t>
                      </a:r>
                      <a:endParaRPr lang="en-GB" sz="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 smtClean="0"/>
                        <a:t>28</a:t>
                      </a:r>
                      <a:endParaRPr lang="en-GB" sz="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 smtClean="0"/>
                        <a:t>De la 140 </a:t>
                      </a:r>
                      <a:r>
                        <a:rPr lang="en-GB" sz="800" b="1" baseline="0" dirty="0" smtClean="0"/>
                        <a:t>la</a:t>
                      </a:r>
                      <a:r>
                        <a:rPr lang="en-GB" sz="800" b="1" dirty="0" smtClean="0"/>
                        <a:t> 315 mm</a:t>
                      </a:r>
                      <a:endParaRPr lang="en-GB" sz="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2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dirty="0" err="1" smtClean="0"/>
                        <a:t>Ferastraie</a:t>
                      </a:r>
                      <a:r>
                        <a:rPr lang="en-GB" sz="800" b="1" baseline="0" dirty="0" smtClean="0"/>
                        <a:t> </a:t>
                      </a:r>
                      <a:r>
                        <a:rPr lang="en-GB" sz="800" b="1" baseline="0" dirty="0" err="1" smtClean="0"/>
                        <a:t>circulare</a:t>
                      </a:r>
                      <a:r>
                        <a:rPr lang="en-GB" sz="800" b="1" baseline="0" dirty="0" smtClean="0"/>
                        <a:t> </a:t>
                      </a:r>
                      <a:r>
                        <a:rPr lang="en-US" sz="800" b="1" baseline="0" dirty="0" smtClean="0"/>
                        <a:t> / </a:t>
                      </a:r>
                      <a:r>
                        <a:rPr lang="en-US" sz="800" b="1" baseline="0" dirty="0" err="1" smtClean="0"/>
                        <a:t>Ferastraie</a:t>
                      </a:r>
                      <a:r>
                        <a:rPr lang="en-US" sz="800" b="1" baseline="0" dirty="0" smtClean="0"/>
                        <a:t> </a:t>
                      </a:r>
                      <a:r>
                        <a:rPr lang="en-US" sz="800" b="1" baseline="0" dirty="0" err="1" smtClean="0"/>
                        <a:t>circulare</a:t>
                      </a:r>
                      <a:r>
                        <a:rPr lang="en-US" sz="800" b="1" baseline="0" dirty="0" smtClean="0"/>
                        <a:t> de banc/ </a:t>
                      </a:r>
                      <a:r>
                        <a:rPr lang="en-GB" sz="800" b="1" dirty="0" err="1" smtClean="0"/>
                        <a:t>Ferastraie</a:t>
                      </a:r>
                      <a:r>
                        <a:rPr lang="en-GB" sz="800" b="1" dirty="0" smtClean="0"/>
                        <a:t> </a:t>
                      </a:r>
                      <a:r>
                        <a:rPr lang="en-GB" sz="800" b="1" dirty="0" err="1" smtClean="0"/>
                        <a:t>circulare</a:t>
                      </a:r>
                      <a:r>
                        <a:rPr lang="en-GB" sz="800" b="1" dirty="0" smtClean="0"/>
                        <a:t> </a:t>
                      </a:r>
                      <a:r>
                        <a:rPr lang="en-GB" sz="800" b="1" dirty="0" err="1" smtClean="0"/>
                        <a:t>stationare</a:t>
                      </a:r>
                      <a:endParaRPr lang="en-GB" sz="800" b="1" dirty="0" smtClean="0"/>
                    </a:p>
                    <a:p>
                      <a:pPr marL="0" marR="0" indent="0" algn="ctr" defTabSz="9142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baseline="0" dirty="0" smtClean="0"/>
                        <a:t>/ </a:t>
                      </a:r>
                      <a:r>
                        <a:rPr lang="en-US" sz="800" b="1" baseline="0" dirty="0" err="1" smtClean="0"/>
                        <a:t>Ferastraie</a:t>
                      </a:r>
                      <a:r>
                        <a:rPr lang="en-US" sz="800" b="1" baseline="0" dirty="0" smtClean="0"/>
                        <a:t> </a:t>
                      </a:r>
                      <a:r>
                        <a:rPr lang="en-US" sz="800" b="1" baseline="0" dirty="0" err="1" smtClean="0"/>
                        <a:t>stationare</a:t>
                      </a:r>
                      <a:r>
                        <a:rPr lang="en-US" sz="800" b="1" baseline="0" dirty="0" smtClean="0"/>
                        <a:t> cu </a:t>
                      </a:r>
                      <a:r>
                        <a:rPr lang="en-US" sz="800" b="1" baseline="0" dirty="0" err="1" smtClean="0"/>
                        <a:t>sanie</a:t>
                      </a:r>
                      <a:r>
                        <a:rPr lang="en-US" sz="800" b="1" baseline="0" dirty="0" smtClean="0"/>
                        <a:t> de </a:t>
                      </a:r>
                      <a:r>
                        <a:rPr lang="en-US" sz="800" b="1" baseline="0" dirty="0" err="1" smtClean="0"/>
                        <a:t>glisare</a:t>
                      </a:r>
                      <a:endParaRPr lang="en-GB" sz="800" b="1" dirty="0"/>
                    </a:p>
                  </a:txBody>
                  <a:tcPr anchor="ctr"/>
                </a:tc>
              </a:tr>
              <a:tr h="328391">
                <a:tc>
                  <a:txBody>
                    <a:bodyPr/>
                    <a:lstStyle/>
                    <a:p>
                      <a:r>
                        <a:rPr lang="en-GB" sz="1000" b="1" dirty="0" smtClean="0">
                          <a:solidFill>
                            <a:schemeClr val="bg1"/>
                          </a:solidFill>
                        </a:rPr>
                        <a:t>Steel</a:t>
                      </a:r>
                      <a:endParaRPr lang="en-GB" sz="1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2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 err="1" smtClean="0"/>
                        <a:t>Otel</a:t>
                      </a:r>
                      <a:r>
                        <a:rPr lang="en-US" sz="800" b="1" dirty="0" smtClean="0"/>
                        <a:t>  </a:t>
                      </a:r>
                      <a:endParaRPr lang="en-GB" sz="8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 smtClean="0"/>
                        <a:t>10</a:t>
                      </a:r>
                      <a:endParaRPr lang="en-GB" sz="8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 smtClean="0"/>
                        <a:t>De la 160 </a:t>
                      </a:r>
                      <a:r>
                        <a:rPr lang="en-GB" sz="800" b="1" baseline="0" dirty="0" smtClean="0"/>
                        <a:t>la</a:t>
                      </a:r>
                      <a:r>
                        <a:rPr lang="en-GB" sz="800" b="1" dirty="0" smtClean="0"/>
                        <a:t> 355</a:t>
                      </a:r>
                      <a:r>
                        <a:rPr lang="en-GB" sz="800" b="1" baseline="0" dirty="0" smtClean="0"/>
                        <a:t> mm</a:t>
                      </a:r>
                      <a:endParaRPr lang="en-GB" sz="8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 err="1" smtClean="0"/>
                        <a:t>Ferastraie</a:t>
                      </a:r>
                      <a:r>
                        <a:rPr lang="en-GB" sz="800" b="1" baseline="0" dirty="0" smtClean="0"/>
                        <a:t> </a:t>
                      </a:r>
                      <a:r>
                        <a:rPr lang="en-GB" sz="800" b="1" baseline="0" dirty="0" err="1" smtClean="0"/>
                        <a:t>manuale</a:t>
                      </a:r>
                      <a:r>
                        <a:rPr lang="en-GB" sz="800" b="1" dirty="0" smtClean="0"/>
                        <a:t>  / </a:t>
                      </a:r>
                      <a:r>
                        <a:rPr lang="en-GB" sz="800" b="1" dirty="0" err="1" smtClean="0"/>
                        <a:t>Ferastraie</a:t>
                      </a:r>
                      <a:r>
                        <a:rPr lang="en-GB" sz="800" b="1" dirty="0" smtClean="0"/>
                        <a:t> </a:t>
                      </a:r>
                      <a:r>
                        <a:rPr lang="en-GB" sz="800" b="1" dirty="0" err="1" smtClean="0"/>
                        <a:t>circulare</a:t>
                      </a:r>
                      <a:r>
                        <a:rPr lang="en-GB" sz="800" b="1" dirty="0" smtClean="0"/>
                        <a:t> </a:t>
                      </a:r>
                      <a:r>
                        <a:rPr lang="en-GB" sz="800" b="1" dirty="0" err="1" smtClean="0"/>
                        <a:t>stationare</a:t>
                      </a:r>
                      <a:endParaRPr lang="en-GB" sz="8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28391">
                <a:tc>
                  <a:txBody>
                    <a:bodyPr/>
                    <a:lstStyle/>
                    <a:p>
                      <a:r>
                        <a:rPr lang="en-GB" sz="1000" b="1" dirty="0" smtClean="0">
                          <a:solidFill>
                            <a:schemeClr val="bg1"/>
                          </a:solidFill>
                        </a:rPr>
                        <a:t>Sandwich Panel</a:t>
                      </a:r>
                      <a:endParaRPr lang="en-GB" sz="1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 err="1" smtClean="0"/>
                        <a:t>Panouri</a:t>
                      </a:r>
                      <a:r>
                        <a:rPr lang="en-GB" sz="800" b="1" baseline="0" dirty="0" smtClean="0"/>
                        <a:t> tip sandwich</a:t>
                      </a:r>
                      <a:endParaRPr lang="en-GB" sz="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 smtClean="0"/>
                        <a:t>8</a:t>
                      </a:r>
                      <a:endParaRPr lang="en-GB" sz="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 smtClean="0"/>
                        <a:t>De la 210 la 450 mm</a:t>
                      </a:r>
                      <a:endParaRPr lang="en-GB" sz="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 err="1" smtClean="0"/>
                        <a:t>Ferastraie</a:t>
                      </a:r>
                      <a:r>
                        <a:rPr lang="en-GB" sz="800" b="1" baseline="0" dirty="0" smtClean="0"/>
                        <a:t> </a:t>
                      </a:r>
                      <a:r>
                        <a:rPr lang="en-GB" sz="800" b="1" baseline="0" dirty="0" err="1" smtClean="0"/>
                        <a:t>circulare</a:t>
                      </a:r>
                      <a:r>
                        <a:rPr lang="en-GB" sz="800" b="1" baseline="0" dirty="0" smtClean="0"/>
                        <a:t>/ </a:t>
                      </a:r>
                      <a:r>
                        <a:rPr lang="en-US" sz="800" b="1" baseline="0" dirty="0" smtClean="0"/>
                        <a:t> </a:t>
                      </a:r>
                      <a:r>
                        <a:rPr lang="en-US" sz="800" b="1" baseline="0" dirty="0" err="1" smtClean="0"/>
                        <a:t>Ferastraie</a:t>
                      </a:r>
                      <a:r>
                        <a:rPr lang="en-US" sz="800" b="1" baseline="0" dirty="0" smtClean="0"/>
                        <a:t> </a:t>
                      </a:r>
                      <a:r>
                        <a:rPr lang="en-US" sz="800" b="1" baseline="0" dirty="0" err="1" smtClean="0"/>
                        <a:t>circulare</a:t>
                      </a:r>
                      <a:r>
                        <a:rPr lang="en-US" sz="800" b="1" baseline="0" dirty="0" smtClean="0"/>
                        <a:t> de banc </a:t>
                      </a:r>
                      <a:endParaRPr lang="en-GB" sz="800" b="1" dirty="0"/>
                    </a:p>
                  </a:txBody>
                  <a:tcPr anchor="ctr"/>
                </a:tc>
              </a:tr>
              <a:tr h="447806">
                <a:tc>
                  <a:txBody>
                    <a:bodyPr/>
                    <a:lstStyle/>
                    <a:p>
                      <a:r>
                        <a:rPr lang="en-GB" sz="1000" b="1" dirty="0" err="1" smtClean="0">
                          <a:solidFill>
                            <a:schemeClr val="bg1"/>
                          </a:solidFill>
                        </a:rPr>
                        <a:t>Fiber</a:t>
                      </a:r>
                      <a:r>
                        <a:rPr lang="en-GB" sz="1000" b="1" dirty="0" smtClean="0">
                          <a:solidFill>
                            <a:schemeClr val="bg1"/>
                          </a:solidFill>
                        </a:rPr>
                        <a:t> Cement</a:t>
                      </a:r>
                      <a:endParaRPr lang="en-GB" sz="1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 err="1" smtClean="0"/>
                        <a:t>Ciment</a:t>
                      </a:r>
                      <a:r>
                        <a:rPr lang="en-GB" sz="800" b="1" dirty="0" smtClean="0"/>
                        <a:t> cu fibre, gips-carton, </a:t>
                      </a:r>
                      <a:r>
                        <a:rPr lang="en-GB" sz="800" b="1" dirty="0" err="1" smtClean="0"/>
                        <a:t>corian</a:t>
                      </a:r>
                      <a:r>
                        <a:rPr lang="en-GB" sz="800" b="1" dirty="0" smtClean="0"/>
                        <a:t>,</a:t>
                      </a:r>
                      <a:r>
                        <a:rPr lang="en-GB" sz="800" b="1" baseline="0" dirty="0" smtClean="0"/>
                        <a:t> </a:t>
                      </a:r>
                      <a:r>
                        <a:rPr lang="en-GB" sz="800" b="1" dirty="0" err="1" smtClean="0"/>
                        <a:t>Eternit</a:t>
                      </a:r>
                      <a:r>
                        <a:rPr lang="en-GB" sz="800" b="1" dirty="0" smtClean="0"/>
                        <a:t>©</a:t>
                      </a:r>
                      <a:endParaRPr lang="en-GB" sz="8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 smtClean="0"/>
                        <a:t>6 </a:t>
                      </a:r>
                      <a:endParaRPr lang="en-GB" sz="8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 smtClean="0"/>
                        <a:t>De la 140</a:t>
                      </a:r>
                      <a:r>
                        <a:rPr lang="en-GB" sz="800" b="1" baseline="0" dirty="0" smtClean="0"/>
                        <a:t> la 190 mm</a:t>
                      </a:r>
                      <a:endParaRPr lang="en-GB" sz="8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2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dirty="0" err="1" smtClean="0"/>
                        <a:t>Ferastraie</a:t>
                      </a:r>
                      <a:r>
                        <a:rPr lang="en-GB" sz="800" b="1" baseline="0" dirty="0" smtClean="0"/>
                        <a:t> </a:t>
                      </a:r>
                      <a:r>
                        <a:rPr lang="en-GB" sz="800" b="1" baseline="0" dirty="0" err="1" smtClean="0"/>
                        <a:t>circulare</a:t>
                      </a:r>
                      <a:r>
                        <a:rPr lang="en-GB" sz="800" b="1" baseline="0" dirty="0" smtClean="0"/>
                        <a:t> </a:t>
                      </a:r>
                      <a:r>
                        <a:rPr lang="en-US" sz="800" b="1" baseline="0" dirty="0" smtClean="0"/>
                        <a:t> / </a:t>
                      </a:r>
                      <a:r>
                        <a:rPr lang="en-US" sz="800" b="1" baseline="0" dirty="0" err="1" smtClean="0"/>
                        <a:t>Ferastraie</a:t>
                      </a:r>
                      <a:r>
                        <a:rPr lang="en-US" sz="800" b="1" baseline="0" dirty="0" smtClean="0"/>
                        <a:t> </a:t>
                      </a:r>
                      <a:r>
                        <a:rPr lang="en-US" sz="800" b="1" baseline="0" dirty="0" err="1" smtClean="0"/>
                        <a:t>circulare</a:t>
                      </a:r>
                      <a:r>
                        <a:rPr lang="en-US" sz="800" b="1" baseline="0" dirty="0" smtClean="0"/>
                        <a:t> de banc </a:t>
                      </a:r>
                      <a:endParaRPr lang="en-GB" sz="800" b="1" dirty="0" smtClean="0"/>
                    </a:p>
                    <a:p>
                      <a:pPr algn="ctr"/>
                      <a:endParaRPr lang="en-GB" sz="8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25" name="Picture 24" descr="ML605C.jpg"/>
          <p:cNvPicPr>
            <a:picLocks/>
          </p:cNvPicPr>
          <p:nvPr>
            <p:custDataLst>
              <p:tags r:id="rId10"/>
            </p:custDataLst>
          </p:nvPr>
        </p:nvPicPr>
        <p:blipFill>
          <a:blip r:embed="rId24" cstate="print"/>
          <a:stretch>
            <a:fillRect/>
          </a:stretch>
        </p:blipFill>
        <p:spPr>
          <a:xfrm>
            <a:off x="1661520" y="1421705"/>
            <a:ext cx="288032" cy="288032"/>
          </a:xfrm>
          <a:prstGeom prst="rect">
            <a:avLst/>
          </a:prstGeom>
        </p:spPr>
      </p:pic>
      <p:pic>
        <p:nvPicPr>
          <p:cNvPr id="26" name="Picture 25" descr="ML64A1.jpg"/>
          <p:cNvPicPr>
            <a:picLocks/>
          </p:cNvPicPr>
          <p:nvPr>
            <p:custDataLst>
              <p:tags r:id="rId11"/>
            </p:custDataLst>
          </p:nvPr>
        </p:nvPicPr>
        <p:blipFill>
          <a:blip r:embed="rId25" cstate="print"/>
          <a:stretch>
            <a:fillRect/>
          </a:stretch>
        </p:blipFill>
        <p:spPr>
          <a:xfrm>
            <a:off x="1665712" y="1878732"/>
            <a:ext cx="288000" cy="303947"/>
          </a:xfrm>
          <a:prstGeom prst="rect">
            <a:avLst/>
          </a:prstGeom>
        </p:spPr>
      </p:pic>
      <p:pic>
        <p:nvPicPr>
          <p:cNvPr id="30" name="Picture 29" descr="ML658C.jpg"/>
          <p:cNvPicPr>
            <a:picLocks/>
          </p:cNvPicPr>
          <p:nvPr>
            <p:custDataLst>
              <p:tags r:id="rId12"/>
            </p:custDataLst>
          </p:nvPr>
        </p:nvPicPr>
        <p:blipFill>
          <a:blip r:embed="rId26" cstate="print"/>
          <a:stretch>
            <a:fillRect/>
          </a:stretch>
        </p:blipFill>
        <p:spPr>
          <a:xfrm>
            <a:off x="1665712" y="2370416"/>
            <a:ext cx="288000" cy="245783"/>
          </a:xfrm>
          <a:prstGeom prst="rect">
            <a:avLst/>
          </a:prstGeom>
        </p:spPr>
      </p:pic>
      <p:pic>
        <p:nvPicPr>
          <p:cNvPr id="31" name="Picture 30" descr="ML69B2.jpg"/>
          <p:cNvPicPr>
            <a:picLocks/>
          </p:cNvPicPr>
          <p:nvPr>
            <p:custDataLst>
              <p:tags r:id="rId13"/>
            </p:custDataLst>
          </p:nvPr>
        </p:nvPicPr>
        <p:blipFill>
          <a:blip r:embed="rId27" cstate="print"/>
          <a:stretch>
            <a:fillRect/>
          </a:stretch>
        </p:blipFill>
        <p:spPr>
          <a:xfrm>
            <a:off x="1660379" y="2828378"/>
            <a:ext cx="288000" cy="288000"/>
          </a:xfrm>
          <a:prstGeom prst="rect">
            <a:avLst/>
          </a:prstGeom>
        </p:spPr>
      </p:pic>
      <p:pic>
        <p:nvPicPr>
          <p:cNvPr id="32" name="Picture 31" descr="ML969D.jpg"/>
          <p:cNvPicPr>
            <a:picLocks/>
          </p:cNvPicPr>
          <p:nvPr>
            <p:custDataLst>
              <p:tags r:id="rId14"/>
            </p:custDataLst>
          </p:nvPr>
        </p:nvPicPr>
        <p:blipFill>
          <a:blip r:embed="rId28" cstate="print"/>
          <a:stretch>
            <a:fillRect/>
          </a:stretch>
        </p:blipFill>
        <p:spPr>
          <a:xfrm>
            <a:off x="1656187" y="3253888"/>
            <a:ext cx="296176" cy="288000"/>
          </a:xfrm>
          <a:prstGeom prst="rect">
            <a:avLst/>
          </a:prstGeom>
        </p:spPr>
      </p:pic>
      <p:pic>
        <p:nvPicPr>
          <p:cNvPr id="33" name="Picture 32" descr="ML9798.jpg"/>
          <p:cNvPicPr>
            <a:picLocks/>
          </p:cNvPicPr>
          <p:nvPr>
            <p:custDataLst>
              <p:tags r:id="rId15"/>
            </p:custDataLst>
          </p:nvPr>
        </p:nvPicPr>
        <p:blipFill>
          <a:blip r:embed="rId29" cstate="print"/>
          <a:stretch>
            <a:fillRect/>
          </a:stretch>
        </p:blipFill>
        <p:spPr>
          <a:xfrm>
            <a:off x="1660379" y="3911479"/>
            <a:ext cx="288000" cy="288000"/>
          </a:xfrm>
          <a:prstGeom prst="rect">
            <a:avLst/>
          </a:prstGeom>
        </p:spPr>
      </p:pic>
      <p:pic>
        <p:nvPicPr>
          <p:cNvPr id="34" name="Picture 33" descr="MLD584.jpg"/>
          <p:cNvPicPr>
            <a:picLocks/>
          </p:cNvPicPr>
          <p:nvPr>
            <p:custDataLst>
              <p:tags r:id="rId16"/>
            </p:custDataLst>
          </p:nvPr>
        </p:nvPicPr>
        <p:blipFill>
          <a:blip r:embed="rId30" cstate="print"/>
          <a:stretch>
            <a:fillRect/>
          </a:stretch>
        </p:blipFill>
        <p:spPr>
          <a:xfrm>
            <a:off x="1660379" y="4348703"/>
            <a:ext cx="288000" cy="263231"/>
          </a:xfrm>
          <a:prstGeom prst="rect">
            <a:avLst/>
          </a:prstGeom>
        </p:spPr>
      </p:pic>
      <p:pic>
        <p:nvPicPr>
          <p:cNvPr id="35" name="Picture 34" descr="MLD66F.jpg"/>
          <p:cNvPicPr>
            <a:picLocks/>
          </p:cNvPicPr>
          <p:nvPr>
            <p:custDataLst>
              <p:tags r:id="rId17"/>
            </p:custDataLst>
          </p:nvPr>
        </p:nvPicPr>
        <p:blipFill>
          <a:blip r:embed="rId31" cstate="print"/>
          <a:stretch>
            <a:fillRect/>
          </a:stretch>
        </p:blipFill>
        <p:spPr>
          <a:xfrm>
            <a:off x="1660379" y="4679889"/>
            <a:ext cx="288000" cy="288000"/>
          </a:xfrm>
          <a:prstGeom prst="rect">
            <a:avLst/>
          </a:prstGeom>
        </p:spPr>
      </p:pic>
      <p:pic>
        <p:nvPicPr>
          <p:cNvPr id="36" name="Picture 35" descr="ML164D.jpg"/>
          <p:cNvPicPr>
            <a:picLocks/>
          </p:cNvPicPr>
          <p:nvPr>
            <p:custDataLst>
              <p:tags r:id="rId18"/>
            </p:custDataLst>
          </p:nvPr>
        </p:nvPicPr>
        <p:blipFill>
          <a:blip r:embed="rId32" cstate="print"/>
          <a:stretch>
            <a:fillRect/>
          </a:stretch>
        </p:blipFill>
        <p:spPr>
          <a:xfrm>
            <a:off x="1664571" y="5021141"/>
            <a:ext cx="288000" cy="288000"/>
          </a:xfrm>
          <a:prstGeom prst="rect">
            <a:avLst/>
          </a:prstGeom>
        </p:spPr>
      </p:pic>
      <p:sp>
        <p:nvSpPr>
          <p:cNvPr id="27" name="Rectangle 9__"/>
          <p:cNvSpPr txBox="1"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533400" y="533301"/>
            <a:ext cx="7315200" cy="536575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ffectLst/>
        </p:spPr>
        <p:txBody>
          <a:bodyPr vert="horz" wrap="square" lIns="0" tIns="1270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1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sch Office Sans"/>
                <a:ea typeface="+mj-ea"/>
                <a:cs typeface="+mj-cs"/>
              </a:rPr>
              <a:t>Sortimentul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sch Office Sans"/>
                <a:ea typeface="+mj-ea"/>
                <a:cs typeface="+mj-cs"/>
              </a:rPr>
              <a:t> </a:t>
            </a:r>
            <a:r>
              <a:rPr kumimoji="0" lang="en-US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sch Office Sans"/>
                <a:ea typeface="+mj-ea"/>
                <a:cs typeface="+mj-cs"/>
              </a:rPr>
              <a:t>complet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sch Office Sans"/>
                <a:ea typeface="+mj-ea"/>
                <a:cs typeface="+mj-cs"/>
              </a:rPr>
              <a:t> – </a:t>
            </a:r>
            <a:r>
              <a:rPr kumimoji="0" lang="en-US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sch Office Sans"/>
                <a:ea typeface="+mj-ea"/>
                <a:cs typeface="+mj-cs"/>
              </a:rPr>
              <a:t>privire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sch Office Sans"/>
                <a:ea typeface="+mj-ea"/>
                <a:cs typeface="+mj-cs"/>
              </a:rPr>
              <a:t> de </a:t>
            </a:r>
            <a:r>
              <a:rPr kumimoji="0" lang="en-US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sch Office Sans"/>
                <a:ea typeface="+mj-ea"/>
                <a:cs typeface="+mj-cs"/>
              </a:rPr>
              <a:t>ansamblu</a:t>
            </a: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sch Office Sans"/>
              <a:ea typeface="+mj-ea"/>
              <a:cs typeface="+mj-cs"/>
            </a:endParaRPr>
          </a:p>
        </p:txBody>
      </p:sp>
      <p:sp>
        <p:nvSpPr>
          <p:cNvPr id="29" name="Textfeld 9"/>
          <p:cNvSpPr txBox="1">
            <a:spLocks/>
          </p:cNvSpPr>
          <p:nvPr>
            <p:custDataLst>
              <p:tags r:id="rId20"/>
            </p:custDataLst>
          </p:nvPr>
        </p:nvSpPr>
        <p:spPr bwMode="auto">
          <a:xfrm>
            <a:off x="533400" y="0"/>
            <a:ext cx="5715000" cy="52070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ffectLst/>
        </p:spPr>
        <p:txBody>
          <a:bodyPr wrap="square" lIns="0" tIns="57150" rIns="0" bIns="0" anchor="ctr"/>
          <a:lstStyle/>
          <a:p>
            <a:pPr>
              <a:lnSpc>
                <a:spcPct val="111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FFFFFF"/>
                </a:solidFill>
              </a:rPr>
              <a:t>NOU! </a:t>
            </a:r>
            <a:r>
              <a:rPr lang="en-US" b="1" dirty="0" err="1">
                <a:solidFill>
                  <a:srgbClr val="FFFFFF"/>
                </a:solidFill>
              </a:rPr>
              <a:t>Panze</a:t>
            </a:r>
            <a:r>
              <a:rPr lang="en-US" b="1" dirty="0">
                <a:solidFill>
                  <a:srgbClr val="FFFFFF"/>
                </a:solidFill>
              </a:rPr>
              <a:t> </a:t>
            </a:r>
            <a:r>
              <a:rPr lang="en-US" b="1" dirty="0" err="1">
                <a:solidFill>
                  <a:srgbClr val="FFFFFF"/>
                </a:solidFill>
              </a:rPr>
              <a:t>pentru</a:t>
            </a:r>
            <a:r>
              <a:rPr lang="en-US" b="1" dirty="0">
                <a:solidFill>
                  <a:srgbClr val="FFFFFF"/>
                </a:solidFill>
              </a:rPr>
              <a:t> </a:t>
            </a:r>
            <a:r>
              <a:rPr lang="en-US" b="1" dirty="0" err="1">
                <a:solidFill>
                  <a:srgbClr val="FFFFFF"/>
                </a:solidFill>
              </a:rPr>
              <a:t>ferastraul</a:t>
            </a:r>
            <a:r>
              <a:rPr lang="en-US" b="1" dirty="0">
                <a:solidFill>
                  <a:srgbClr val="FFFFFF"/>
                </a:solidFill>
              </a:rPr>
              <a:t> circular Expert for </a:t>
            </a:r>
            <a:endParaRPr lang="x-none" b="1" dirty="0">
              <a:solidFill>
                <a:srgbClr val="FFFFFF"/>
              </a:solidFill>
            </a:endParaRPr>
          </a:p>
        </p:txBody>
      </p:sp>
      <p:sp>
        <p:nvSpPr>
          <p:cNvPr id="74" name="Slide Number Placeholder 7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807F6EE-FF92-4270-9377-3AD64AE294F9}" type="slidenum">
              <a:rPr lang="x-none" smtClean="0"/>
              <a:pPr>
                <a:defRPr/>
              </a:pPr>
              <a:t>2</a:t>
            </a:fld>
            <a:endParaRPr lang="x-none" dirty="0"/>
          </a:p>
        </p:txBody>
      </p:sp>
      <p:sp>
        <p:nvSpPr>
          <p:cNvPr id="75" name="TextBox 74"/>
          <p:cNvSpPr txBox="1"/>
          <p:nvPr>
            <p:custDataLst>
              <p:tags r:id="rId21"/>
            </p:custDataLst>
          </p:nvPr>
        </p:nvSpPr>
        <p:spPr>
          <a:xfrm>
            <a:off x="436292" y="5598942"/>
            <a:ext cx="10176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Power Tools</a:t>
            </a:r>
            <a:endParaRPr lang="en-US" sz="12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34" descr="ML4387.jpg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29" cstate="print"/>
          <a:stretch>
            <a:fillRect/>
          </a:stretch>
        </p:blipFill>
        <p:spPr>
          <a:xfrm>
            <a:off x="504056" y="1564829"/>
            <a:ext cx="2467395" cy="4041549"/>
          </a:xfrm>
          <a:prstGeom prst="rect">
            <a:avLst/>
          </a:prstGeom>
        </p:spPr>
      </p:pic>
      <p:pic>
        <p:nvPicPr>
          <p:cNvPr id="19" name="Grafik 18" descr="BEQIK_FR.png" hidden="1"/>
          <p:cNvPicPr>
            <a:picLocks/>
          </p:cNvPicPr>
          <p:nvPr>
            <p:custDataLst>
              <p:tags r:id="rId3"/>
            </p:custDataLst>
          </p:nvPr>
        </p:nvPicPr>
        <p:blipFill>
          <a:blip r:embed="rId30" cstate="email"/>
          <a:stretch>
            <a:fillRect/>
          </a:stretch>
        </p:blipFill>
        <p:spPr>
          <a:xfrm>
            <a:off x="76200" y="5653404"/>
            <a:ext cx="381000" cy="174625"/>
          </a:xfrm>
          <a:prstGeom prst="rect">
            <a:avLst/>
          </a:prstGeom>
          <a:ln w="0">
            <a:noFill/>
          </a:ln>
          <a:effectLst/>
        </p:spPr>
      </p:pic>
      <p:sp>
        <p:nvSpPr>
          <p:cNvPr id="10" name="Rechteck 9"/>
          <p:cNvSpPr>
            <a:spLocks/>
          </p:cNvSpPr>
          <p:nvPr>
            <p:custDataLst>
              <p:tags r:id="rId4"/>
            </p:custDataLst>
          </p:nvPr>
        </p:nvSpPr>
        <p:spPr>
          <a:xfrm>
            <a:off x="533400" y="5930900"/>
            <a:ext cx="5715000" cy="190500"/>
          </a:xfrm>
          <a:prstGeom prst="rect">
            <a:avLst/>
          </a:prstGeom>
          <a:noFill/>
          <a:ln w="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anchor="b"/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smtClean="0">
                <a:solidFill>
                  <a:srgbClr val="707070"/>
                </a:solidFill>
              </a:rPr>
              <a:t>Internal  | PT-AC/MKP1-PA3 | 23/05/2014 | © Robert Bosch GmbH 2013. All rights reserved, also regarding any disposal, exploitation, reproduction, editing, distribution, as well as in the event of applications for industrial property rights.</a:t>
            </a:r>
            <a:endParaRPr lang="x-none" sz="700">
              <a:solidFill>
                <a:srgbClr val="707070"/>
              </a:solidFill>
            </a:endParaRPr>
          </a:p>
        </p:txBody>
      </p:sp>
      <p:sp>
        <p:nvSpPr>
          <p:cNvPr id="7" name="Rechteck 6"/>
          <p:cNvSpPr>
            <a:spLocks/>
          </p:cNvSpPr>
          <p:nvPr>
            <p:custDataLst>
              <p:tags r:id="rId5"/>
            </p:custDataLst>
          </p:nvPr>
        </p:nvSpPr>
        <p:spPr>
          <a:xfrm>
            <a:off x="6477000" y="205143"/>
            <a:ext cx="1828800" cy="123111"/>
          </a:xfrm>
          <a:prstGeom prst="rect">
            <a:avLst/>
          </a:prstGeom>
          <a:noFill/>
          <a:ln w="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anchor="ctr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x-none" sz="800">
              <a:solidFill>
                <a:srgbClr val="FFFFFF"/>
              </a:solidFill>
            </a:endParaRPr>
          </a:p>
        </p:txBody>
      </p:sp>
      <p:sp>
        <p:nvSpPr>
          <p:cNvPr id="6" name="Rechteck 5"/>
          <p:cNvSpPr>
            <a:spLocks/>
          </p:cNvSpPr>
          <p:nvPr>
            <p:custDataLst>
              <p:tags r:id="rId6"/>
            </p:custDataLst>
          </p:nvPr>
        </p:nvSpPr>
        <p:spPr>
          <a:xfrm>
            <a:off x="533400" y="5638800"/>
            <a:ext cx="5715000" cy="190500"/>
          </a:xfrm>
          <a:prstGeom prst="rect">
            <a:avLst/>
          </a:prstGeom>
          <a:noFill/>
          <a:ln w="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b"/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x-none" sz="1200">
              <a:solidFill>
                <a:srgbClr val="000000"/>
              </a:solidFill>
            </a:endParaRPr>
          </a:p>
        </p:txBody>
      </p:sp>
      <p:sp>
        <p:nvSpPr>
          <p:cNvPr id="5" name="Rechteck 4"/>
          <p:cNvSpPr>
            <a:spLocks/>
          </p:cNvSpPr>
          <p:nvPr>
            <p:custDataLst>
              <p:tags r:id="rId7"/>
            </p:custDataLst>
          </p:nvPr>
        </p:nvSpPr>
        <p:spPr>
          <a:xfrm>
            <a:off x="8509000" y="6019800"/>
            <a:ext cx="25400" cy="115288"/>
          </a:xfrm>
          <a:prstGeom prst="rect">
            <a:avLst/>
          </a:prstGeom>
          <a:noFill/>
          <a:ln w="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anchor="t">
            <a:spAutoFit/>
          </a:bodyPr>
          <a:lstStyle/>
          <a:p>
            <a:pPr algn="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x-none" sz="700"/>
          </a:p>
        </p:txBody>
      </p:sp>
      <p:sp>
        <p:nvSpPr>
          <p:cNvPr id="21515" name="Textfeld 3" hidden="1"/>
          <p:cNvSpPr txBox="1">
            <a:spLocks/>
          </p:cNvSpPr>
          <p:nvPr>
            <p:custDataLst>
              <p:tags r:id="rId8"/>
            </p:custDataLst>
          </p:nvPr>
        </p:nvSpPr>
        <p:spPr bwMode="auto">
          <a:xfrm>
            <a:off x="1" y="1"/>
            <a:ext cx="1587" cy="1587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>
              <a:spcBef>
                <a:spcPts val="0"/>
              </a:spcBef>
            </a:pPr>
            <a:endParaRPr lang="x-none" sz="1300"/>
          </a:p>
        </p:txBody>
      </p:sp>
      <p:sp>
        <p:nvSpPr>
          <p:cNvPr id="21" name="Rectangle 9__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533400" y="533400"/>
            <a:ext cx="7315200" cy="536575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ffectLst/>
        </p:spPr>
        <p:txBody>
          <a:bodyPr vert="horz" wrap="square" lIns="0" tIns="1270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1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kern="0" dirty="0" smtClean="0">
                <a:ea typeface="+mj-ea"/>
                <a:cs typeface="+mj-cs"/>
              </a:rPr>
              <a:t>Expert for – </a:t>
            </a:r>
            <a:r>
              <a:rPr lang="en-US" sz="2400" b="1" kern="0" dirty="0" err="1" smtClean="0">
                <a:ea typeface="+mj-ea"/>
                <a:cs typeface="+mj-cs"/>
              </a:rPr>
              <a:t>beneficiile</a:t>
            </a:r>
            <a:r>
              <a:rPr lang="en-US" sz="2400" b="1" kern="0" dirty="0" smtClean="0">
                <a:ea typeface="+mj-ea"/>
                <a:cs typeface="+mj-cs"/>
              </a:rPr>
              <a:t> </a:t>
            </a:r>
            <a:r>
              <a:rPr lang="en-US" sz="2400" b="1" kern="0" dirty="0" err="1" smtClean="0">
                <a:ea typeface="+mj-ea"/>
                <a:cs typeface="+mj-cs"/>
              </a:rPr>
              <a:t>produsului</a:t>
            </a: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sch Office Sans"/>
              <a:ea typeface="+mj-ea"/>
              <a:cs typeface="+mj-cs"/>
            </a:endParaRPr>
          </a:p>
        </p:txBody>
      </p:sp>
      <p:sp>
        <p:nvSpPr>
          <p:cNvPr id="15" name="Rectangle 37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3746496" y="4097866"/>
            <a:ext cx="4769222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ts val="0"/>
              </a:spcBef>
              <a:buClr>
                <a:srgbClr val="153B63"/>
              </a:buClr>
            </a:pPr>
            <a:r>
              <a:rPr lang="en-GB" sz="1000" b="1" dirty="0" smtClean="0">
                <a:solidFill>
                  <a:schemeClr val="bg2">
                    <a:lumMod val="75000"/>
                  </a:schemeClr>
                </a:solidFill>
              </a:rPr>
              <a:t>Corp din </a:t>
            </a:r>
            <a:r>
              <a:rPr lang="en-GB" sz="1000" b="1" dirty="0" err="1" smtClean="0">
                <a:solidFill>
                  <a:schemeClr val="bg2">
                    <a:lumMod val="75000"/>
                  </a:schemeClr>
                </a:solidFill>
              </a:rPr>
              <a:t>otel</a:t>
            </a:r>
            <a:endParaRPr lang="en-GB" sz="1000" b="1" dirty="0">
              <a:solidFill>
                <a:schemeClr val="bg2">
                  <a:lumMod val="75000"/>
                </a:schemeClr>
              </a:solidFill>
            </a:endParaRPr>
          </a:p>
          <a:p>
            <a:pPr eaLnBrk="1" hangingPunct="1">
              <a:spcBef>
                <a:spcPts val="0"/>
              </a:spcBef>
              <a:buClr>
                <a:srgbClr val="153B63"/>
              </a:buClr>
            </a:pPr>
            <a:r>
              <a:rPr lang="en-GB" sz="1000" dirty="0" err="1" smtClean="0">
                <a:solidFill>
                  <a:schemeClr val="bg2">
                    <a:lumMod val="75000"/>
                  </a:schemeClr>
                </a:solidFill>
              </a:rPr>
              <a:t>Taiat</a:t>
            </a:r>
            <a:r>
              <a:rPr lang="en-GB" sz="1000" dirty="0" smtClean="0">
                <a:solidFill>
                  <a:schemeClr val="bg2">
                    <a:lumMod val="75000"/>
                  </a:schemeClr>
                </a:solidFill>
              </a:rPr>
              <a:t> cu laser, </a:t>
            </a:r>
            <a:r>
              <a:rPr lang="en-GB" sz="1000" dirty="0" err="1" smtClean="0">
                <a:solidFill>
                  <a:schemeClr val="bg2">
                    <a:lumMod val="75000"/>
                  </a:schemeClr>
                </a:solidFill>
              </a:rPr>
              <a:t>realizat</a:t>
            </a:r>
            <a:r>
              <a:rPr lang="en-GB" sz="1000" dirty="0" smtClean="0">
                <a:solidFill>
                  <a:schemeClr val="bg2">
                    <a:lumMod val="75000"/>
                  </a:schemeClr>
                </a:solidFill>
              </a:rPr>
              <a:t> din </a:t>
            </a:r>
            <a:r>
              <a:rPr lang="en-GB" sz="1000" dirty="0" err="1" smtClean="0">
                <a:solidFill>
                  <a:schemeClr val="bg2">
                    <a:lumMod val="75000"/>
                  </a:schemeClr>
                </a:solidFill>
              </a:rPr>
              <a:t>otel</a:t>
            </a:r>
            <a:r>
              <a:rPr lang="en-GB" sz="10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GB" sz="1000" dirty="0" err="1" smtClean="0">
                <a:solidFill>
                  <a:schemeClr val="bg2">
                    <a:lumMod val="75000"/>
                  </a:schemeClr>
                </a:solidFill>
              </a:rPr>
              <a:t>foarte</a:t>
            </a:r>
            <a:r>
              <a:rPr lang="en-GB" sz="10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GB" sz="1000" dirty="0" err="1" smtClean="0">
                <a:solidFill>
                  <a:schemeClr val="bg2">
                    <a:lumMod val="75000"/>
                  </a:schemeClr>
                </a:solidFill>
              </a:rPr>
              <a:t>dur</a:t>
            </a:r>
            <a:r>
              <a:rPr lang="en-GB" sz="1000" dirty="0" smtClean="0">
                <a:solidFill>
                  <a:schemeClr val="bg2">
                    <a:lumMod val="75000"/>
                  </a:schemeClr>
                </a:solidFill>
              </a:rPr>
              <a:t>. </a:t>
            </a:r>
            <a:r>
              <a:rPr lang="en-GB" sz="1000" dirty="0" err="1" smtClean="0">
                <a:solidFill>
                  <a:schemeClr val="bg2">
                    <a:lumMod val="75000"/>
                  </a:schemeClr>
                </a:solidFill>
              </a:rPr>
              <a:t>Previne</a:t>
            </a:r>
            <a:r>
              <a:rPr lang="en-GB" sz="10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GB" sz="1000" dirty="0" err="1" smtClean="0">
                <a:solidFill>
                  <a:schemeClr val="bg2">
                    <a:lumMod val="75000"/>
                  </a:schemeClr>
                </a:solidFill>
              </a:rPr>
              <a:t>deformarea</a:t>
            </a:r>
            <a:r>
              <a:rPr lang="en-GB" sz="10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GB" sz="1000" dirty="0" err="1" smtClean="0">
                <a:solidFill>
                  <a:schemeClr val="bg2">
                    <a:lumMod val="75000"/>
                  </a:schemeClr>
                </a:solidFill>
              </a:rPr>
              <a:t>panzei</a:t>
            </a:r>
            <a:r>
              <a:rPr lang="en-GB" sz="10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GB" sz="1000" dirty="0" err="1" smtClean="0">
                <a:solidFill>
                  <a:schemeClr val="bg2">
                    <a:lumMod val="75000"/>
                  </a:schemeClr>
                </a:solidFill>
              </a:rPr>
              <a:t>si</a:t>
            </a:r>
            <a:r>
              <a:rPr lang="en-GB" sz="10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GB" sz="1000" dirty="0" err="1" smtClean="0">
                <a:solidFill>
                  <a:schemeClr val="bg2">
                    <a:lumMod val="75000"/>
                  </a:schemeClr>
                </a:solidFill>
              </a:rPr>
              <a:t>mareste</a:t>
            </a:r>
            <a:r>
              <a:rPr lang="en-GB" sz="10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GB" sz="1000" dirty="0" err="1" smtClean="0">
                <a:solidFill>
                  <a:schemeClr val="bg2">
                    <a:lumMod val="75000"/>
                  </a:schemeClr>
                </a:solidFill>
              </a:rPr>
              <a:t>precizia</a:t>
            </a:r>
            <a:r>
              <a:rPr lang="en-GB" sz="1000" dirty="0" smtClean="0">
                <a:solidFill>
                  <a:schemeClr val="bg2">
                    <a:lumMod val="75000"/>
                  </a:schemeClr>
                </a:solidFill>
              </a:rPr>
              <a:t> de </a:t>
            </a:r>
            <a:r>
              <a:rPr lang="en-GB" sz="1000" dirty="0" err="1" smtClean="0">
                <a:solidFill>
                  <a:schemeClr val="bg2">
                    <a:lumMod val="75000"/>
                  </a:schemeClr>
                </a:solidFill>
              </a:rPr>
              <a:t>taiere</a:t>
            </a:r>
            <a:r>
              <a:rPr lang="en-GB" sz="1000" dirty="0" smtClean="0">
                <a:solidFill>
                  <a:schemeClr val="bg2">
                    <a:lumMod val="75000"/>
                  </a:schemeClr>
                </a:solidFill>
              </a:rPr>
              <a:t>.</a:t>
            </a:r>
            <a:endParaRPr lang="en-GB" sz="10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6" name="Rectangle 43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3738690" y="4658668"/>
            <a:ext cx="485497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ts val="0"/>
              </a:spcBef>
              <a:buClr>
                <a:srgbClr val="153B63"/>
              </a:buClr>
            </a:pPr>
            <a:r>
              <a:rPr lang="en-GB" sz="1000" b="1" dirty="0" err="1" smtClean="0">
                <a:solidFill>
                  <a:schemeClr val="bg2">
                    <a:lumMod val="75000"/>
                  </a:schemeClr>
                </a:solidFill>
              </a:rPr>
              <a:t>Inel</a:t>
            </a:r>
            <a:r>
              <a:rPr lang="en-GB" sz="1000" b="1" dirty="0" smtClean="0">
                <a:solidFill>
                  <a:schemeClr val="bg2">
                    <a:lumMod val="75000"/>
                  </a:schemeClr>
                </a:solidFill>
              </a:rPr>
              <a:t> de </a:t>
            </a:r>
            <a:r>
              <a:rPr lang="en-GB" sz="1000" b="1" dirty="0" err="1" smtClean="0">
                <a:solidFill>
                  <a:schemeClr val="bg2">
                    <a:lumMod val="75000"/>
                  </a:schemeClr>
                </a:solidFill>
              </a:rPr>
              <a:t>tensionare</a:t>
            </a:r>
            <a:endParaRPr lang="en-GB" sz="1000" dirty="0">
              <a:solidFill>
                <a:schemeClr val="bg2">
                  <a:lumMod val="75000"/>
                </a:schemeClr>
              </a:solidFill>
            </a:endParaRPr>
          </a:p>
          <a:p>
            <a:pPr eaLnBrk="1" hangingPunct="1">
              <a:spcBef>
                <a:spcPts val="0"/>
              </a:spcBef>
              <a:buClr>
                <a:srgbClr val="153B63"/>
              </a:buClr>
            </a:pPr>
            <a:r>
              <a:rPr lang="en-GB" sz="1000" dirty="0" err="1" smtClean="0">
                <a:solidFill>
                  <a:schemeClr val="bg2">
                    <a:lumMod val="75000"/>
                  </a:schemeClr>
                </a:solidFill>
              </a:rPr>
              <a:t>Panzele</a:t>
            </a:r>
            <a:r>
              <a:rPr lang="en-GB" sz="10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GB" sz="1000" dirty="0" err="1" smtClean="0">
                <a:solidFill>
                  <a:schemeClr val="bg2">
                    <a:lumMod val="75000"/>
                  </a:schemeClr>
                </a:solidFill>
              </a:rPr>
              <a:t>isi</a:t>
            </a:r>
            <a:r>
              <a:rPr lang="en-GB" sz="10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GB" sz="1000" dirty="0" err="1" smtClean="0">
                <a:solidFill>
                  <a:schemeClr val="bg2">
                    <a:lumMod val="75000"/>
                  </a:schemeClr>
                </a:solidFill>
              </a:rPr>
              <a:t>pastreaza</a:t>
            </a:r>
            <a:r>
              <a:rPr lang="en-GB" sz="1000" dirty="0" smtClean="0">
                <a:solidFill>
                  <a:schemeClr val="bg2">
                    <a:lumMod val="75000"/>
                  </a:schemeClr>
                </a:solidFill>
              </a:rPr>
              <a:t> forma </a:t>
            </a:r>
            <a:r>
              <a:rPr lang="en-GB" sz="1000" dirty="0" err="1" smtClean="0">
                <a:solidFill>
                  <a:schemeClr val="bg2">
                    <a:lumMod val="75000"/>
                  </a:schemeClr>
                </a:solidFill>
              </a:rPr>
              <a:t>stabila</a:t>
            </a:r>
            <a:r>
              <a:rPr lang="en-GB" sz="10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GB" sz="1000" dirty="0" err="1" smtClean="0">
                <a:solidFill>
                  <a:schemeClr val="bg2">
                    <a:lumMod val="75000"/>
                  </a:schemeClr>
                </a:solidFill>
              </a:rPr>
              <a:t>pe</a:t>
            </a:r>
            <a:r>
              <a:rPr lang="en-GB" sz="10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GB" sz="1000" dirty="0" err="1" smtClean="0">
                <a:solidFill>
                  <a:schemeClr val="bg2">
                    <a:lumMod val="75000"/>
                  </a:schemeClr>
                </a:solidFill>
              </a:rPr>
              <a:t>toata</a:t>
            </a:r>
            <a:r>
              <a:rPr lang="en-GB" sz="10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GB" sz="1000" dirty="0" err="1" smtClean="0">
                <a:solidFill>
                  <a:schemeClr val="bg2">
                    <a:lumMod val="75000"/>
                  </a:schemeClr>
                </a:solidFill>
              </a:rPr>
              <a:t>durata</a:t>
            </a:r>
            <a:r>
              <a:rPr lang="en-GB" sz="1000" dirty="0" smtClean="0">
                <a:solidFill>
                  <a:schemeClr val="bg2">
                    <a:lumMod val="75000"/>
                  </a:schemeClr>
                </a:solidFill>
              </a:rPr>
              <a:t> de </a:t>
            </a:r>
            <a:r>
              <a:rPr lang="en-GB" sz="1000" dirty="0" err="1" smtClean="0">
                <a:solidFill>
                  <a:schemeClr val="bg2">
                    <a:lumMod val="75000"/>
                  </a:schemeClr>
                </a:solidFill>
              </a:rPr>
              <a:t>viata</a:t>
            </a:r>
            <a:r>
              <a:rPr lang="en-GB" sz="1000" dirty="0" smtClean="0">
                <a:solidFill>
                  <a:schemeClr val="bg2">
                    <a:lumMod val="75000"/>
                  </a:schemeClr>
                </a:solidFill>
              </a:rPr>
              <a:t>.</a:t>
            </a:r>
            <a:endParaRPr lang="en-GB" sz="10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7" name="Rectangle 46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3762375" y="5149476"/>
            <a:ext cx="476604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ts val="0"/>
              </a:spcBef>
              <a:buClr>
                <a:srgbClr val="153B63"/>
              </a:buClr>
            </a:pPr>
            <a:r>
              <a:rPr lang="en-GB" sz="1000" b="1" dirty="0" err="1" smtClean="0">
                <a:solidFill>
                  <a:schemeClr val="bg2">
                    <a:lumMod val="75000"/>
                  </a:schemeClr>
                </a:solidFill>
              </a:rPr>
              <a:t>Fante</a:t>
            </a:r>
            <a:r>
              <a:rPr lang="en-GB" sz="1000" b="1" dirty="0" smtClean="0">
                <a:solidFill>
                  <a:schemeClr val="bg2">
                    <a:lumMod val="75000"/>
                  </a:schemeClr>
                </a:solidFill>
              </a:rPr>
              <a:t> de </a:t>
            </a:r>
            <a:r>
              <a:rPr lang="en-GB" sz="1000" b="1" dirty="0" err="1" smtClean="0">
                <a:solidFill>
                  <a:schemeClr val="bg2">
                    <a:lumMod val="75000"/>
                  </a:schemeClr>
                </a:solidFill>
              </a:rPr>
              <a:t>dilatare</a:t>
            </a:r>
            <a:r>
              <a:rPr lang="en-GB" sz="1000" dirty="0" smtClean="0">
                <a:solidFill>
                  <a:schemeClr val="bg2">
                    <a:lumMod val="75000"/>
                  </a:schemeClr>
                </a:solidFill>
              </a:rPr>
              <a:t>: </a:t>
            </a:r>
            <a:r>
              <a:rPr lang="en-GB" sz="1000" dirty="0" err="1" smtClean="0">
                <a:solidFill>
                  <a:schemeClr val="bg2">
                    <a:lumMod val="75000"/>
                  </a:schemeClr>
                </a:solidFill>
              </a:rPr>
              <a:t>Taiate</a:t>
            </a:r>
            <a:r>
              <a:rPr lang="en-GB" sz="1000" dirty="0" smtClean="0">
                <a:solidFill>
                  <a:schemeClr val="bg2">
                    <a:lumMod val="75000"/>
                  </a:schemeClr>
                </a:solidFill>
              </a:rPr>
              <a:t> cu laser </a:t>
            </a:r>
            <a:r>
              <a:rPr lang="en-GB" sz="1000" dirty="0" err="1" smtClean="0">
                <a:solidFill>
                  <a:schemeClr val="bg2">
                    <a:lumMod val="75000"/>
                  </a:schemeClr>
                </a:solidFill>
              </a:rPr>
              <a:t>pentru</a:t>
            </a:r>
            <a:r>
              <a:rPr lang="en-GB" sz="1000" dirty="0" smtClean="0">
                <a:solidFill>
                  <a:schemeClr val="bg2">
                    <a:lumMod val="75000"/>
                  </a:schemeClr>
                </a:solidFill>
              </a:rPr>
              <a:t> o </a:t>
            </a:r>
            <a:r>
              <a:rPr lang="en-GB" sz="1000" dirty="0" err="1" smtClean="0">
                <a:solidFill>
                  <a:schemeClr val="bg2">
                    <a:lumMod val="75000"/>
                  </a:schemeClr>
                </a:solidFill>
              </a:rPr>
              <a:t>stabilitate</a:t>
            </a:r>
            <a:r>
              <a:rPr lang="en-GB" sz="10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GB" sz="1000" dirty="0" err="1" smtClean="0">
                <a:solidFill>
                  <a:schemeClr val="bg2">
                    <a:lumMod val="75000"/>
                  </a:schemeClr>
                </a:solidFill>
              </a:rPr>
              <a:t>si</a:t>
            </a:r>
            <a:r>
              <a:rPr lang="en-GB" sz="1000" dirty="0" smtClean="0">
                <a:solidFill>
                  <a:schemeClr val="bg2">
                    <a:lumMod val="75000"/>
                  </a:schemeClr>
                </a:solidFill>
              </a:rPr>
              <a:t> o </a:t>
            </a:r>
            <a:r>
              <a:rPr lang="en-GB" sz="1000" dirty="0" err="1" smtClean="0">
                <a:solidFill>
                  <a:schemeClr val="bg2">
                    <a:lumMod val="75000"/>
                  </a:schemeClr>
                </a:solidFill>
              </a:rPr>
              <a:t>precizie</a:t>
            </a:r>
            <a:r>
              <a:rPr lang="en-GB" sz="10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GB" sz="1000" dirty="0" err="1" smtClean="0">
                <a:solidFill>
                  <a:schemeClr val="bg2">
                    <a:lumMod val="75000"/>
                  </a:schemeClr>
                </a:solidFill>
              </a:rPr>
              <a:t>crescuta</a:t>
            </a:r>
            <a:r>
              <a:rPr lang="en-GB" sz="1000" dirty="0" smtClean="0">
                <a:solidFill>
                  <a:schemeClr val="bg2">
                    <a:lumMod val="75000"/>
                  </a:schemeClr>
                </a:solidFill>
              </a:rPr>
              <a:t> a </a:t>
            </a:r>
            <a:r>
              <a:rPr lang="en-GB" sz="1000" dirty="0" err="1" smtClean="0">
                <a:solidFill>
                  <a:schemeClr val="bg2">
                    <a:lumMod val="75000"/>
                  </a:schemeClr>
                </a:solidFill>
              </a:rPr>
              <a:t>panzei</a:t>
            </a:r>
            <a:r>
              <a:rPr lang="en-GB" sz="1000" dirty="0" smtClean="0">
                <a:solidFill>
                  <a:schemeClr val="bg2">
                    <a:lumMod val="75000"/>
                  </a:schemeClr>
                </a:solidFill>
              </a:rPr>
              <a:t>. </a:t>
            </a:r>
            <a:r>
              <a:rPr lang="en-GB" sz="1000" dirty="0" err="1" smtClean="0">
                <a:solidFill>
                  <a:schemeClr val="bg2">
                    <a:lumMod val="75000"/>
                  </a:schemeClr>
                </a:solidFill>
              </a:rPr>
              <a:t>Asigura</a:t>
            </a:r>
            <a:r>
              <a:rPr lang="en-GB" sz="10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GB" sz="1000" dirty="0" err="1" smtClean="0">
                <a:solidFill>
                  <a:schemeClr val="bg2">
                    <a:lumMod val="75000"/>
                  </a:schemeClr>
                </a:solidFill>
              </a:rPr>
              <a:t>si</a:t>
            </a:r>
            <a:r>
              <a:rPr lang="en-GB" sz="1000" dirty="0" smtClean="0">
                <a:solidFill>
                  <a:schemeClr val="bg2">
                    <a:lumMod val="75000"/>
                  </a:schemeClr>
                </a:solidFill>
              </a:rPr>
              <a:t> un </a:t>
            </a:r>
            <a:r>
              <a:rPr lang="en-GB" sz="1000" dirty="0" err="1" smtClean="0">
                <a:solidFill>
                  <a:schemeClr val="bg2">
                    <a:lumMod val="75000"/>
                  </a:schemeClr>
                </a:solidFill>
              </a:rPr>
              <a:t>nivel</a:t>
            </a:r>
            <a:r>
              <a:rPr lang="en-GB" sz="10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GB" sz="1000" dirty="0" err="1" smtClean="0">
                <a:solidFill>
                  <a:schemeClr val="bg2">
                    <a:lumMod val="75000"/>
                  </a:schemeClr>
                </a:solidFill>
              </a:rPr>
              <a:t>redus</a:t>
            </a:r>
            <a:r>
              <a:rPr lang="en-GB" sz="1000" dirty="0" smtClean="0">
                <a:solidFill>
                  <a:schemeClr val="bg2">
                    <a:lumMod val="75000"/>
                  </a:schemeClr>
                </a:solidFill>
              </a:rPr>
              <a:t> de </a:t>
            </a:r>
            <a:r>
              <a:rPr lang="en-GB" sz="1000" dirty="0" err="1" smtClean="0">
                <a:solidFill>
                  <a:schemeClr val="bg2">
                    <a:lumMod val="75000"/>
                  </a:schemeClr>
                </a:solidFill>
              </a:rPr>
              <a:t>zgomot</a:t>
            </a:r>
            <a:r>
              <a:rPr lang="en-GB" sz="1000" dirty="0" smtClean="0">
                <a:solidFill>
                  <a:schemeClr val="bg2">
                    <a:lumMod val="75000"/>
                  </a:schemeClr>
                </a:solidFill>
              </a:rPr>
              <a:t>.</a:t>
            </a:r>
            <a:endParaRPr lang="en-GB" sz="1000" dirty="0">
              <a:solidFill>
                <a:schemeClr val="bg2">
                  <a:lumMod val="75000"/>
                </a:schemeClr>
              </a:solidFill>
            </a:endParaRPr>
          </a:p>
        </p:txBody>
      </p:sp>
      <p:cxnSp>
        <p:nvCxnSpPr>
          <p:cNvPr id="23" name="AutoShape 122"/>
          <p:cNvCxnSpPr>
            <a:cxnSpLocks noChangeShapeType="1"/>
          </p:cNvCxnSpPr>
          <p:nvPr>
            <p:custDataLst>
              <p:tags r:id="rId13"/>
            </p:custDataLst>
          </p:nvPr>
        </p:nvCxnSpPr>
        <p:spPr bwMode="auto">
          <a:xfrm flipH="1">
            <a:off x="2379133" y="4229460"/>
            <a:ext cx="1349376" cy="3869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 type="oval" w="med" len="med"/>
          </a:ln>
          <a:effectLst/>
        </p:spPr>
      </p:cxnSp>
      <p:cxnSp>
        <p:nvCxnSpPr>
          <p:cNvPr id="24" name="AutoShape 126"/>
          <p:cNvCxnSpPr>
            <a:cxnSpLocks noChangeShapeType="1"/>
          </p:cNvCxnSpPr>
          <p:nvPr>
            <p:custDataLst>
              <p:tags r:id="rId14"/>
            </p:custDataLst>
          </p:nvPr>
        </p:nvCxnSpPr>
        <p:spPr bwMode="auto">
          <a:xfrm rot="10800000" flipV="1">
            <a:off x="1591733" y="4797912"/>
            <a:ext cx="2163894" cy="2688"/>
          </a:xfrm>
          <a:prstGeom prst="bentConnector3">
            <a:avLst>
              <a:gd name="adj1" fmla="val 50000"/>
            </a:avLst>
          </a:prstGeom>
          <a:noFill/>
          <a:ln w="6350">
            <a:solidFill>
              <a:schemeClr val="tx1"/>
            </a:solidFill>
            <a:miter lim="800000"/>
            <a:headEnd/>
            <a:tailEnd type="oval" w="med" len="med"/>
          </a:ln>
          <a:effectLst/>
        </p:spPr>
      </p:cxnSp>
      <p:cxnSp>
        <p:nvCxnSpPr>
          <p:cNvPr id="27" name="AutoShape 127"/>
          <p:cNvCxnSpPr>
            <a:cxnSpLocks noChangeShapeType="1"/>
            <a:stCxn id="17" idx="1"/>
          </p:cNvCxnSpPr>
          <p:nvPr>
            <p:custDataLst>
              <p:tags r:id="rId15"/>
            </p:custDataLst>
          </p:nvPr>
        </p:nvCxnSpPr>
        <p:spPr bwMode="auto">
          <a:xfrm rot="10800000">
            <a:off x="1828811" y="5037671"/>
            <a:ext cx="1933565" cy="311860"/>
          </a:xfrm>
          <a:prstGeom prst="bentConnector3">
            <a:avLst>
              <a:gd name="adj1" fmla="val 50000"/>
            </a:avLst>
          </a:prstGeom>
          <a:noFill/>
          <a:ln w="6350">
            <a:solidFill>
              <a:schemeClr val="tx1"/>
            </a:solidFill>
            <a:miter lim="800000"/>
            <a:headEnd/>
            <a:tailEnd type="oval" w="med" len="med"/>
          </a:ln>
          <a:effectLst/>
        </p:spPr>
      </p:cxnSp>
      <p:cxnSp>
        <p:nvCxnSpPr>
          <p:cNvPr id="29" name="AutoShape 128"/>
          <p:cNvCxnSpPr>
            <a:cxnSpLocks noChangeShapeType="1"/>
          </p:cNvCxnSpPr>
          <p:nvPr>
            <p:custDataLst>
              <p:tags r:id="rId16"/>
            </p:custDataLst>
          </p:nvPr>
        </p:nvCxnSpPr>
        <p:spPr bwMode="auto">
          <a:xfrm flipH="1">
            <a:off x="1337733" y="3014092"/>
            <a:ext cx="1614595" cy="41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 type="oval" w="med" len="med"/>
          </a:ln>
          <a:effectLst/>
        </p:spPr>
      </p:cxnSp>
      <p:sp>
        <p:nvSpPr>
          <p:cNvPr id="30" name="Rectangle 135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3762374" y="2079149"/>
            <a:ext cx="485497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ts val="0"/>
              </a:spcBef>
              <a:buClr>
                <a:srgbClr val="153B63"/>
              </a:buClr>
            </a:pPr>
            <a:r>
              <a:rPr lang="en-GB" sz="1100" b="1" dirty="0" err="1" smtClean="0"/>
              <a:t>Dinti</a:t>
            </a:r>
            <a:r>
              <a:rPr lang="en-GB" sz="1100" b="1" dirty="0" smtClean="0"/>
              <a:t> </a:t>
            </a:r>
            <a:r>
              <a:rPr lang="en-GB" sz="1100" b="1" dirty="0" err="1" smtClean="0"/>
              <a:t>microteQ</a:t>
            </a:r>
            <a:r>
              <a:rPr lang="en-GB" sz="1100" dirty="0" smtClean="0"/>
              <a:t>  </a:t>
            </a:r>
          </a:p>
          <a:p>
            <a:pPr eaLnBrk="1" hangingPunct="1">
              <a:spcBef>
                <a:spcPts val="0"/>
              </a:spcBef>
              <a:buClr>
                <a:srgbClr val="153B63"/>
              </a:buClr>
            </a:pPr>
            <a:r>
              <a:rPr lang="en-GB" sz="1100" dirty="0" err="1" smtClean="0"/>
              <a:t>Realizati</a:t>
            </a:r>
            <a:r>
              <a:rPr lang="en-GB" sz="1100" dirty="0" smtClean="0"/>
              <a:t> din granule de </a:t>
            </a:r>
            <a:r>
              <a:rPr lang="en-GB" sz="1100" dirty="0" err="1" smtClean="0"/>
              <a:t>carburi</a:t>
            </a:r>
            <a:r>
              <a:rPr lang="en-GB" sz="1100" dirty="0" smtClean="0"/>
              <a:t> </a:t>
            </a:r>
            <a:r>
              <a:rPr lang="en-GB" sz="1100" dirty="0" err="1" smtClean="0"/>
              <a:t>metalice</a:t>
            </a:r>
            <a:r>
              <a:rPr lang="en-GB" sz="1100" dirty="0" smtClean="0"/>
              <a:t> extra </a:t>
            </a:r>
            <a:r>
              <a:rPr lang="en-GB" sz="1100" dirty="0" err="1" smtClean="0"/>
              <a:t>dure</a:t>
            </a:r>
            <a:r>
              <a:rPr lang="en-GB" sz="1100" dirty="0"/>
              <a:t> </a:t>
            </a:r>
            <a:r>
              <a:rPr lang="en-GB" sz="1100" dirty="0" smtClean="0"/>
              <a:t>– din </a:t>
            </a:r>
            <a:r>
              <a:rPr lang="en-GB" sz="1100" dirty="0" err="1" smtClean="0"/>
              <a:t>productie</a:t>
            </a:r>
            <a:r>
              <a:rPr lang="en-GB" sz="1100" dirty="0" smtClean="0"/>
              <a:t> </a:t>
            </a:r>
            <a:r>
              <a:rPr lang="en-GB" sz="1100" dirty="0" err="1" smtClean="0"/>
              <a:t>proprie</a:t>
            </a:r>
            <a:r>
              <a:rPr lang="en-GB" sz="1100" dirty="0" smtClean="0"/>
              <a:t>. </a:t>
            </a:r>
            <a:endParaRPr lang="en-GB" sz="1100" dirty="0"/>
          </a:p>
        </p:txBody>
      </p:sp>
      <p:sp>
        <p:nvSpPr>
          <p:cNvPr id="31" name="Rectangle 136"/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3762375" y="2701960"/>
            <a:ext cx="4772025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ts val="0"/>
              </a:spcBef>
              <a:buClr>
                <a:srgbClr val="153B63"/>
              </a:buClr>
            </a:pPr>
            <a:r>
              <a:rPr lang="en-GB" sz="1100" b="1" dirty="0" err="1" smtClean="0"/>
              <a:t>Pelicula</a:t>
            </a:r>
            <a:r>
              <a:rPr lang="en-GB" sz="1100" b="1" dirty="0" smtClean="0"/>
              <a:t> </a:t>
            </a:r>
            <a:r>
              <a:rPr lang="en-GB" sz="1100" b="1" dirty="0" err="1" smtClean="0"/>
              <a:t>ProteQtion</a:t>
            </a:r>
            <a:endParaRPr lang="en-GB" sz="1100" dirty="0"/>
          </a:p>
          <a:p>
            <a:pPr eaLnBrk="1" hangingPunct="1">
              <a:spcBef>
                <a:spcPts val="0"/>
              </a:spcBef>
              <a:buClr>
                <a:srgbClr val="153B63"/>
              </a:buClr>
            </a:pPr>
            <a:r>
              <a:rPr lang="en-GB" sz="1100" dirty="0" err="1" smtClean="0"/>
              <a:t>Pelicula</a:t>
            </a:r>
            <a:r>
              <a:rPr lang="en-GB" sz="1100" dirty="0" smtClean="0"/>
              <a:t> </a:t>
            </a:r>
            <a:r>
              <a:rPr lang="en-GB" sz="1100" dirty="0" err="1" smtClean="0"/>
              <a:t>realizata</a:t>
            </a:r>
            <a:r>
              <a:rPr lang="en-GB" sz="1100" dirty="0" smtClean="0"/>
              <a:t> </a:t>
            </a:r>
            <a:r>
              <a:rPr lang="en-GB" sz="1100" dirty="0" err="1" smtClean="0"/>
              <a:t>printr</a:t>
            </a:r>
            <a:r>
              <a:rPr lang="en-GB" sz="1100" dirty="0" smtClean="0"/>
              <a:t>-o </a:t>
            </a:r>
            <a:r>
              <a:rPr lang="en-GB" sz="1100" dirty="0" err="1" smtClean="0"/>
              <a:t>tehnologie</a:t>
            </a:r>
            <a:r>
              <a:rPr lang="en-GB" sz="1100" dirty="0" smtClean="0"/>
              <a:t> </a:t>
            </a:r>
            <a:r>
              <a:rPr lang="en-GB" sz="1100" dirty="0" err="1" smtClean="0"/>
              <a:t>avansata</a:t>
            </a:r>
            <a:r>
              <a:rPr lang="en-GB" sz="1100" dirty="0" smtClean="0"/>
              <a:t> </a:t>
            </a:r>
            <a:r>
              <a:rPr lang="en-GB" sz="1100" dirty="0" err="1" smtClean="0"/>
              <a:t>pentru</a:t>
            </a:r>
            <a:r>
              <a:rPr lang="en-GB" sz="1100" dirty="0" smtClean="0"/>
              <a:t> </a:t>
            </a:r>
            <a:r>
              <a:rPr lang="en-GB" sz="1100" dirty="0" err="1" smtClean="0"/>
              <a:t>obtinerea</a:t>
            </a:r>
            <a:r>
              <a:rPr lang="en-GB" sz="1100" dirty="0" smtClean="0"/>
              <a:t> </a:t>
            </a:r>
            <a:r>
              <a:rPr lang="en-GB" sz="1100" dirty="0" err="1" smtClean="0"/>
              <a:t>unor</a:t>
            </a:r>
            <a:r>
              <a:rPr lang="en-GB" sz="1100" dirty="0" smtClean="0"/>
              <a:t> </a:t>
            </a:r>
            <a:r>
              <a:rPr lang="en-GB" sz="1100" dirty="0" err="1" smtClean="0"/>
              <a:t>performante</a:t>
            </a:r>
            <a:r>
              <a:rPr lang="en-GB" sz="1100" dirty="0" smtClean="0"/>
              <a:t> de </a:t>
            </a:r>
            <a:r>
              <a:rPr lang="en-GB" sz="1100" dirty="0" err="1" smtClean="0"/>
              <a:t>taiere</a:t>
            </a:r>
            <a:r>
              <a:rPr lang="en-GB" sz="1100" dirty="0" smtClean="0"/>
              <a:t> </a:t>
            </a:r>
            <a:r>
              <a:rPr lang="en-GB" sz="1100" dirty="0" err="1" smtClean="0"/>
              <a:t>remarcabile</a:t>
            </a:r>
            <a:r>
              <a:rPr lang="en-GB" sz="1100" dirty="0" smtClean="0"/>
              <a:t>. </a:t>
            </a:r>
            <a:r>
              <a:rPr lang="en-GB" sz="1100" dirty="0" err="1" smtClean="0"/>
              <a:t>Previne</a:t>
            </a:r>
            <a:r>
              <a:rPr lang="en-GB" sz="1100" dirty="0" smtClean="0"/>
              <a:t> </a:t>
            </a:r>
            <a:r>
              <a:rPr lang="en-GB" sz="1100" dirty="0" err="1" smtClean="0"/>
              <a:t>coroziunea</a:t>
            </a:r>
            <a:r>
              <a:rPr lang="en-GB" sz="1100" dirty="0" smtClean="0"/>
              <a:t>, reduce </a:t>
            </a:r>
            <a:r>
              <a:rPr lang="en-GB" sz="1100" dirty="0" err="1" smtClean="0"/>
              <a:t>frecarea</a:t>
            </a:r>
            <a:r>
              <a:rPr lang="en-GB" sz="1100" dirty="0" smtClean="0"/>
              <a:t>.</a:t>
            </a:r>
            <a:endParaRPr lang="en-GB" sz="1100" dirty="0"/>
          </a:p>
        </p:txBody>
      </p:sp>
      <p:grpSp>
        <p:nvGrpSpPr>
          <p:cNvPr id="2" name="Group 36"/>
          <p:cNvGrpSpPr/>
          <p:nvPr/>
        </p:nvGrpSpPr>
        <p:grpSpPr>
          <a:xfrm>
            <a:off x="2175933" y="3132663"/>
            <a:ext cx="6307665" cy="923887"/>
            <a:chOff x="2169936" y="4506360"/>
            <a:chExt cx="6307665" cy="923887"/>
          </a:xfrm>
        </p:grpSpPr>
        <p:sp>
          <p:nvSpPr>
            <p:cNvPr id="18" name="Rectangle 40"/>
            <p:cNvSpPr>
              <a:spLocks noChangeArrowheads="1"/>
            </p:cNvSpPr>
            <p:nvPr>
              <p:custDataLst>
                <p:tags r:id="rId25"/>
              </p:custDataLst>
            </p:nvPr>
          </p:nvSpPr>
          <p:spPr bwMode="auto">
            <a:xfrm>
              <a:off x="3762375" y="4876249"/>
              <a:ext cx="4715226" cy="553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1" hangingPunct="1">
                <a:spcBef>
                  <a:spcPts val="0"/>
                </a:spcBef>
                <a:buClr>
                  <a:srgbClr val="153B63"/>
                </a:buClr>
              </a:pPr>
              <a:r>
                <a:rPr lang="en-GB" sz="1000" b="1" dirty="0" err="1" smtClean="0">
                  <a:solidFill>
                    <a:schemeClr val="bg2">
                      <a:lumMod val="75000"/>
                    </a:schemeClr>
                  </a:solidFill>
                </a:rPr>
                <a:t>Fante</a:t>
              </a:r>
              <a:r>
                <a:rPr lang="en-GB" sz="1000" b="1" dirty="0" smtClean="0">
                  <a:solidFill>
                    <a:schemeClr val="bg2">
                      <a:lumMod val="75000"/>
                    </a:schemeClr>
                  </a:solidFill>
                </a:rPr>
                <a:t> </a:t>
              </a:r>
              <a:r>
                <a:rPr lang="en-GB" sz="1000" b="1" dirty="0" err="1" smtClean="0">
                  <a:solidFill>
                    <a:schemeClr val="bg2">
                      <a:lumMod val="75000"/>
                    </a:schemeClr>
                  </a:solidFill>
                </a:rPr>
                <a:t>antivibratie</a:t>
              </a:r>
              <a:r>
                <a:rPr lang="en-GB" sz="1000" b="1" dirty="0" smtClean="0">
                  <a:solidFill>
                    <a:schemeClr val="bg2">
                      <a:lumMod val="75000"/>
                    </a:schemeClr>
                  </a:solidFill>
                </a:rPr>
                <a:t> </a:t>
              </a:r>
              <a:endParaRPr lang="en-GB" sz="1000" dirty="0">
                <a:solidFill>
                  <a:schemeClr val="bg2">
                    <a:lumMod val="75000"/>
                  </a:schemeClr>
                </a:solidFill>
              </a:endParaRPr>
            </a:p>
            <a:p>
              <a:pPr eaLnBrk="1" hangingPunct="1">
                <a:spcBef>
                  <a:spcPts val="0"/>
                </a:spcBef>
                <a:buClr>
                  <a:srgbClr val="153B63"/>
                </a:buClr>
              </a:pPr>
              <a:r>
                <a:rPr lang="en-GB" sz="1000" dirty="0" err="1" smtClean="0">
                  <a:solidFill>
                    <a:schemeClr val="bg2">
                      <a:lumMod val="75000"/>
                    </a:schemeClr>
                  </a:solidFill>
                </a:rPr>
                <a:t>Fante</a:t>
              </a:r>
              <a:r>
                <a:rPr lang="en-GB" sz="1000" dirty="0" smtClean="0">
                  <a:solidFill>
                    <a:schemeClr val="bg2">
                      <a:lumMod val="75000"/>
                    </a:schemeClr>
                  </a:solidFill>
                </a:rPr>
                <a:t> de </a:t>
              </a:r>
              <a:r>
                <a:rPr lang="en-GB" sz="1000" dirty="0" err="1" smtClean="0">
                  <a:solidFill>
                    <a:schemeClr val="bg2">
                      <a:lumMod val="75000"/>
                    </a:schemeClr>
                  </a:solidFill>
                </a:rPr>
                <a:t>dilatare</a:t>
              </a:r>
              <a:r>
                <a:rPr lang="en-GB" sz="1000" dirty="0" smtClean="0">
                  <a:solidFill>
                    <a:schemeClr val="bg2">
                      <a:lumMod val="75000"/>
                    </a:schemeClr>
                  </a:solidFill>
                </a:rPr>
                <a:t> </a:t>
              </a:r>
              <a:r>
                <a:rPr lang="en-GB" sz="1000" dirty="0" err="1" smtClean="0">
                  <a:solidFill>
                    <a:schemeClr val="bg2">
                      <a:lumMod val="75000"/>
                    </a:schemeClr>
                  </a:solidFill>
                </a:rPr>
                <a:t>realizate</a:t>
              </a:r>
              <a:r>
                <a:rPr lang="en-GB" sz="1000" dirty="0" smtClean="0">
                  <a:solidFill>
                    <a:schemeClr val="bg2">
                      <a:lumMod val="75000"/>
                    </a:schemeClr>
                  </a:solidFill>
                </a:rPr>
                <a:t> special </a:t>
              </a:r>
              <a:r>
                <a:rPr lang="en-GB" sz="1000" dirty="0" err="1" smtClean="0">
                  <a:solidFill>
                    <a:schemeClr val="bg2">
                      <a:lumMod val="75000"/>
                    </a:schemeClr>
                  </a:solidFill>
                </a:rPr>
                <a:t>pentru</a:t>
              </a:r>
              <a:r>
                <a:rPr lang="en-GB" sz="1000" dirty="0" smtClean="0">
                  <a:solidFill>
                    <a:schemeClr val="bg2">
                      <a:lumMod val="75000"/>
                    </a:schemeClr>
                  </a:solidFill>
                </a:rPr>
                <a:t> </a:t>
              </a:r>
              <a:r>
                <a:rPr lang="en-GB" sz="1000" dirty="0" err="1" smtClean="0">
                  <a:solidFill>
                    <a:schemeClr val="bg2">
                      <a:lumMod val="75000"/>
                    </a:schemeClr>
                  </a:solidFill>
                </a:rPr>
                <a:t>taieri</a:t>
              </a:r>
              <a:r>
                <a:rPr lang="en-GB" sz="1000" dirty="0" smtClean="0">
                  <a:solidFill>
                    <a:schemeClr val="bg2">
                      <a:lumMod val="75000"/>
                    </a:schemeClr>
                  </a:solidFill>
                </a:rPr>
                <a:t> </a:t>
              </a:r>
              <a:r>
                <a:rPr lang="en-GB" sz="1000" dirty="0" err="1" smtClean="0">
                  <a:solidFill>
                    <a:schemeClr val="bg2">
                      <a:lumMod val="75000"/>
                    </a:schemeClr>
                  </a:solidFill>
                </a:rPr>
                <a:t>uniforme</a:t>
              </a:r>
              <a:r>
                <a:rPr lang="en-GB" sz="1000" dirty="0" smtClean="0">
                  <a:solidFill>
                    <a:schemeClr val="bg2">
                      <a:lumMod val="75000"/>
                    </a:schemeClr>
                  </a:solidFill>
                </a:rPr>
                <a:t>, </a:t>
              </a:r>
              <a:r>
                <a:rPr lang="en-GB" sz="1000" dirty="0" err="1" smtClean="0">
                  <a:solidFill>
                    <a:schemeClr val="bg2">
                      <a:lumMod val="75000"/>
                    </a:schemeClr>
                  </a:solidFill>
                </a:rPr>
                <a:t>nivel</a:t>
              </a:r>
              <a:r>
                <a:rPr lang="en-GB" sz="1000" dirty="0" smtClean="0">
                  <a:solidFill>
                    <a:schemeClr val="bg2">
                      <a:lumMod val="75000"/>
                    </a:schemeClr>
                  </a:solidFill>
                </a:rPr>
                <a:t> de </a:t>
              </a:r>
              <a:r>
                <a:rPr lang="en-GB" sz="1000" dirty="0" err="1" smtClean="0">
                  <a:solidFill>
                    <a:schemeClr val="bg2">
                      <a:lumMod val="75000"/>
                    </a:schemeClr>
                  </a:solidFill>
                </a:rPr>
                <a:t>zgomot</a:t>
              </a:r>
              <a:r>
                <a:rPr lang="en-GB" sz="1000" dirty="0" smtClean="0">
                  <a:solidFill>
                    <a:schemeClr val="bg2">
                      <a:lumMod val="75000"/>
                    </a:schemeClr>
                  </a:solidFill>
                </a:rPr>
                <a:t> </a:t>
              </a:r>
              <a:r>
                <a:rPr lang="en-GB" sz="1000" dirty="0" err="1" smtClean="0">
                  <a:solidFill>
                    <a:schemeClr val="bg2">
                      <a:lumMod val="75000"/>
                    </a:schemeClr>
                  </a:solidFill>
                </a:rPr>
                <a:t>scazut</a:t>
              </a:r>
              <a:r>
                <a:rPr lang="en-GB" sz="1000" dirty="0" smtClean="0">
                  <a:solidFill>
                    <a:schemeClr val="bg2">
                      <a:lumMod val="75000"/>
                    </a:schemeClr>
                  </a:solidFill>
                </a:rPr>
                <a:t>  </a:t>
              </a:r>
              <a:r>
                <a:rPr lang="en-GB" sz="1000" dirty="0" err="1" smtClean="0">
                  <a:solidFill>
                    <a:schemeClr val="bg2">
                      <a:lumMod val="75000"/>
                    </a:schemeClr>
                  </a:solidFill>
                </a:rPr>
                <a:t>si</a:t>
              </a:r>
              <a:r>
                <a:rPr lang="en-GB" sz="1000" dirty="0" smtClean="0">
                  <a:solidFill>
                    <a:schemeClr val="bg2">
                      <a:lumMod val="75000"/>
                    </a:schemeClr>
                  </a:solidFill>
                </a:rPr>
                <a:t> </a:t>
              </a:r>
              <a:r>
                <a:rPr lang="en-GB" sz="1000" dirty="0" err="1" smtClean="0">
                  <a:solidFill>
                    <a:schemeClr val="bg2">
                      <a:lumMod val="75000"/>
                    </a:schemeClr>
                  </a:solidFill>
                </a:rPr>
                <a:t>vibratii</a:t>
              </a:r>
              <a:r>
                <a:rPr lang="en-GB" sz="1000" dirty="0" smtClean="0">
                  <a:solidFill>
                    <a:schemeClr val="bg2">
                      <a:lumMod val="75000"/>
                    </a:schemeClr>
                  </a:solidFill>
                </a:rPr>
                <a:t> </a:t>
              </a:r>
              <a:r>
                <a:rPr lang="en-GB" sz="1000" dirty="0" err="1" smtClean="0">
                  <a:solidFill>
                    <a:schemeClr val="bg2">
                      <a:lumMod val="75000"/>
                    </a:schemeClr>
                  </a:solidFill>
                </a:rPr>
                <a:t>reduse</a:t>
              </a:r>
              <a:r>
                <a:rPr lang="en-GB" sz="1000" dirty="0" smtClean="0">
                  <a:solidFill>
                    <a:schemeClr val="bg2">
                      <a:lumMod val="75000"/>
                    </a:schemeClr>
                  </a:solidFill>
                </a:rPr>
                <a:t>. </a:t>
              </a:r>
              <a:endParaRPr lang="en-GB" sz="700" dirty="0">
                <a:solidFill>
                  <a:schemeClr val="bg2">
                    <a:lumMod val="75000"/>
                  </a:schemeClr>
                </a:solidFill>
              </a:endParaRPr>
            </a:p>
          </p:txBody>
        </p:sp>
        <p:cxnSp>
          <p:nvCxnSpPr>
            <p:cNvPr id="32" name="AutoShape 137"/>
            <p:cNvCxnSpPr>
              <a:cxnSpLocks noChangeShapeType="1"/>
            </p:cNvCxnSpPr>
            <p:nvPr>
              <p:custDataLst>
                <p:tags r:id="rId26"/>
              </p:custDataLst>
            </p:nvPr>
          </p:nvCxnSpPr>
          <p:spPr bwMode="auto">
            <a:xfrm rot="10800000">
              <a:off x="2169936" y="4506360"/>
              <a:ext cx="821268" cy="643470"/>
            </a:xfrm>
            <a:prstGeom prst="bentConnector3">
              <a:avLst>
                <a:gd name="adj1" fmla="val 50000"/>
              </a:avLst>
            </a:prstGeom>
            <a:noFill/>
            <a:ln w="6350">
              <a:solidFill>
                <a:schemeClr val="tx1"/>
              </a:solidFill>
              <a:miter lim="800000"/>
              <a:headEnd/>
              <a:tailEnd type="oval" w="med" len="med"/>
            </a:ln>
            <a:effectLst/>
          </p:spPr>
        </p:cxnSp>
      </p:grpSp>
      <p:cxnSp>
        <p:nvCxnSpPr>
          <p:cNvPr id="41" name="AutoShape 127_"/>
          <p:cNvCxnSpPr>
            <a:cxnSpLocks noChangeShapeType="1"/>
          </p:cNvCxnSpPr>
          <p:nvPr>
            <p:custDataLst>
              <p:tags r:id="rId19"/>
            </p:custDataLst>
          </p:nvPr>
        </p:nvCxnSpPr>
        <p:spPr bwMode="auto">
          <a:xfrm rot="10800000">
            <a:off x="2106960" y="2077591"/>
            <a:ext cx="497288" cy="207841"/>
          </a:xfrm>
          <a:prstGeom prst="bentConnector3">
            <a:avLst>
              <a:gd name="adj1" fmla="val 50000"/>
            </a:avLst>
          </a:prstGeom>
          <a:noFill/>
          <a:ln w="6350">
            <a:solidFill>
              <a:schemeClr val="tx1"/>
            </a:solidFill>
            <a:miter lim="800000"/>
            <a:headEnd/>
            <a:tailEnd type="oval" w="med" len="med"/>
          </a:ln>
          <a:effectLst/>
        </p:spPr>
      </p:cxnSp>
      <p:pic>
        <p:nvPicPr>
          <p:cNvPr id="36" name="Picture 35" descr="ML452D.jpg"/>
          <p:cNvPicPr>
            <a:picLocks/>
          </p:cNvPicPr>
          <p:nvPr>
            <p:custDataLst>
              <p:tags r:id="rId20"/>
            </p:custDataLst>
          </p:nvPr>
        </p:nvPicPr>
        <p:blipFill>
          <a:blip r:embed="rId31" cstate="print"/>
          <a:stretch>
            <a:fillRect/>
          </a:stretch>
        </p:blipFill>
        <p:spPr>
          <a:xfrm>
            <a:off x="2688276" y="1949773"/>
            <a:ext cx="689291" cy="689291"/>
          </a:xfrm>
          <a:prstGeom prst="rect">
            <a:avLst/>
          </a:prstGeom>
        </p:spPr>
      </p:pic>
      <p:pic>
        <p:nvPicPr>
          <p:cNvPr id="37" name="Picture 36" descr="ML4637.jpg"/>
          <p:cNvPicPr>
            <a:picLocks/>
          </p:cNvPicPr>
          <p:nvPr>
            <p:custDataLst>
              <p:tags r:id="rId21"/>
            </p:custDataLst>
          </p:nvPr>
        </p:nvPicPr>
        <p:blipFill>
          <a:blip r:embed="rId32" cstate="print"/>
          <a:stretch>
            <a:fillRect/>
          </a:stretch>
        </p:blipFill>
        <p:spPr>
          <a:xfrm>
            <a:off x="2979736" y="2752724"/>
            <a:ext cx="666784" cy="679133"/>
          </a:xfrm>
          <a:prstGeom prst="rect">
            <a:avLst/>
          </a:prstGeom>
        </p:spPr>
      </p:pic>
      <p:pic>
        <p:nvPicPr>
          <p:cNvPr id="38" name="Picture 37" descr="ML4732.jpg"/>
          <p:cNvPicPr>
            <a:picLocks/>
          </p:cNvPicPr>
          <p:nvPr>
            <p:custDataLst>
              <p:tags r:id="rId22"/>
            </p:custDataLst>
          </p:nvPr>
        </p:nvPicPr>
        <p:blipFill>
          <a:blip r:embed="rId33" cstate="print"/>
          <a:stretch>
            <a:fillRect/>
          </a:stretch>
        </p:blipFill>
        <p:spPr>
          <a:xfrm>
            <a:off x="3005665" y="3570813"/>
            <a:ext cx="817032" cy="389063"/>
          </a:xfrm>
          <a:prstGeom prst="rect">
            <a:avLst/>
          </a:prstGeom>
        </p:spPr>
      </p:pic>
      <p:sp>
        <p:nvSpPr>
          <p:cNvPr id="34" name="Textfeld 9"/>
          <p:cNvSpPr txBox="1">
            <a:spLocks/>
          </p:cNvSpPr>
          <p:nvPr>
            <p:custDataLst>
              <p:tags r:id="rId23"/>
            </p:custDataLst>
          </p:nvPr>
        </p:nvSpPr>
        <p:spPr bwMode="auto">
          <a:xfrm>
            <a:off x="533400" y="0"/>
            <a:ext cx="5715000" cy="52070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ffectLst/>
        </p:spPr>
        <p:txBody>
          <a:bodyPr wrap="square" lIns="0" tIns="57150" rIns="0" bIns="0" anchor="ctr"/>
          <a:lstStyle/>
          <a:p>
            <a:pPr>
              <a:lnSpc>
                <a:spcPct val="111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FFFFFF"/>
                </a:solidFill>
              </a:rPr>
              <a:t>NOU! </a:t>
            </a:r>
            <a:r>
              <a:rPr lang="en-US" b="1" dirty="0" err="1">
                <a:solidFill>
                  <a:srgbClr val="FFFFFF"/>
                </a:solidFill>
              </a:rPr>
              <a:t>Panze</a:t>
            </a:r>
            <a:r>
              <a:rPr lang="en-US" b="1" dirty="0">
                <a:solidFill>
                  <a:srgbClr val="FFFFFF"/>
                </a:solidFill>
              </a:rPr>
              <a:t> </a:t>
            </a:r>
            <a:r>
              <a:rPr lang="en-US" b="1" dirty="0" err="1">
                <a:solidFill>
                  <a:srgbClr val="FFFFFF"/>
                </a:solidFill>
              </a:rPr>
              <a:t>pentru</a:t>
            </a:r>
            <a:r>
              <a:rPr lang="en-US" b="1" dirty="0">
                <a:solidFill>
                  <a:srgbClr val="FFFFFF"/>
                </a:solidFill>
              </a:rPr>
              <a:t> </a:t>
            </a:r>
            <a:r>
              <a:rPr lang="en-US" b="1" dirty="0" err="1">
                <a:solidFill>
                  <a:srgbClr val="FFFFFF"/>
                </a:solidFill>
              </a:rPr>
              <a:t>ferastraul</a:t>
            </a:r>
            <a:r>
              <a:rPr lang="en-US" b="1" dirty="0">
                <a:solidFill>
                  <a:srgbClr val="FFFFFF"/>
                </a:solidFill>
              </a:rPr>
              <a:t> circular Expert for </a:t>
            </a:r>
            <a:endParaRPr lang="x-none" b="1" dirty="0">
              <a:solidFill>
                <a:srgbClr val="FFFFFF"/>
              </a:solidFill>
            </a:endParaRPr>
          </a:p>
        </p:txBody>
      </p:sp>
      <p:sp>
        <p:nvSpPr>
          <p:cNvPr id="77" name="Slide Number Placeholder 7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B40C766-55C3-4AA0-B630-EB4704CCACD0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  <p:sp>
        <p:nvSpPr>
          <p:cNvPr id="78" name="TextBox 77"/>
          <p:cNvSpPr txBox="1"/>
          <p:nvPr>
            <p:custDataLst>
              <p:tags r:id="rId24"/>
            </p:custDataLst>
          </p:nvPr>
        </p:nvSpPr>
        <p:spPr>
          <a:xfrm>
            <a:off x="436292" y="5598942"/>
            <a:ext cx="10176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Power Tools</a:t>
            </a:r>
            <a:endParaRPr lang="en-US" sz="12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LI" val="1"/>
  <p:tag name="LAYOUTLANGUAGE" val="1033"/>
  <p:tag name="CFG.CUSTOMERVERSION" val="9"/>
  <p:tag name="CONFIG" val="config01.xml"/>
  <p:tag name="CFG.VERSION" val="0"/>
  <p:tag name="CFG.LAYOUTID" val="Bosch Layout 4:3"/>
  <p:tag name="CFG.LAYOUT" val="config01.xml"/>
  <p:tag name="MAPNAME" val="Map1"/>
  <p:tag name="LICENSEKEY" val="46504b9e-b1c9-48ed-967f-a36de42ae84b"/>
  <p:tag name="ML_1" val="RBSC_Sn"/>
  <p:tag name="ML_2" val="Bosch.mcr"/>
  <p:tag name="ML_LAYOUT_RESOURCE" val="BOSCH4_3_01.MCR "/>
  <p:tag name="FIELD.DATE.SUFFIX.CONTENT" val=" | "/>
  <p:tag name="FIELD.CONF.SUFFIX.CONTENT" val=" | "/>
  <p:tag name="FIELD.REM_ABL.SUFFIX.CONTENT" val=" | "/>
  <p:tag name="FIELD.COPY.CONTENT" val="© Robert Bosch GmbH 2013. All rights reserved, also regarding any disposal, exploitation, reproduction, editing, distribution, as well as in the event of applications for industrial property rights."/>
  <p:tag name="FIELD.COPY.VALUE" val="© Robert Bosch GmbH 2013. All rights reserved, also regarding any disposal, exploitation, reproduction, editing, distribution, as well as in the event of applications for industrial property rights."/>
  <p:tag name="FIELD.COPY.COMBOINDEX" val="0"/>
  <p:tag name="FIELD.DPT.SUFFIX.CONTENT" val=" | "/>
  <p:tag name="FIELD.BGROUP.COMBOINDEX" val="0"/>
  <p:tag name="FIELDS.INITIALIZED" val="1"/>
  <p:tag name="FIELD.DATE.COMBOINDEX" val="-2"/>
  <p:tag name="FIELD.CONF.CONTENT" val="Internal "/>
  <p:tag name="FIELD.CONF.VALUE" val="Internal  | "/>
  <p:tag name="FIELD.CONF.COMBOINDEX" val="1"/>
  <p:tag name="FIELD.REM_ABL.COMBOINDEX" val="-2"/>
  <p:tag name="FIELD.CHAPTER.COMBOINDEX" val="-2"/>
  <p:tag name="FIELD.REM_ANL.COMBOINDEX" val="-2"/>
  <p:tag name="FIELD.DPT.CONTENT" val="PT-AC/MKB1"/>
  <p:tag name="FIELD.DPT.VALUE" val="PT-AC/MKB1 | "/>
  <p:tag name="FIELD.DPT.COMBOINDEX" val="-2"/>
  <p:tag name="TITLEMASTERMASTERNAME" val="TitleSlide"/>
  <p:tag name="TITLEMASTERSHAPESETGROUPCLASSNAME" val="ShapeSetGroup1"/>
  <p:tag name="TITLEMASTERCOLORSETGROUPCLASSNAME" val="ColorSetGroup1"/>
  <p:tag name="TITLEMASTERFONTSETGROUPCLASSNAME" val="FontSetGroup1"/>
  <p:tag name="TITLEMASTERSTYLESETGROUPCLASSNAME" val="StyleSetGroup1"/>
  <p:tag name="TITLEMASTERMODIFIED" val="1"/>
  <p:tag name="SLIDEMASTERMASTERNAME" val="Slide"/>
  <p:tag name="SLIDEMASTERSHAPESETGROUPCLASSNAME" val="ShapeSetGroup1"/>
  <p:tag name="SLIDEMASTERCOLORSETGROUPCLASSNAME" val="ColorSetGroup1"/>
  <p:tag name="SLIDEMASTERFONTSETGROUPCLASSNAME" val="FontSetGroup1"/>
  <p:tag name="SLIDEMASTERSTYLESETGROUPCLASSNAME" val="StyleSetGroup1"/>
  <p:tag name="SLIDEMASTERMODIFIED" val="1"/>
  <p:tag name="FIELD.CHAPTER.CONTENT" val="NEW! Expert for CSB and Router Bits"/>
  <p:tag name="FIELD.CHAPTER.VALUE" val="NEW! Expert for CSB and Router Bits"/>
  <p:tag name="FIELD.REM_ANL.CONTENT" val=""/>
  <p:tag name="FIELD.REM_ANL.VALUE" val=""/>
  <p:tag name="FIELD.DATE.CONTENT" val="23/05/2014"/>
  <p:tag name="FIELD.DATE.VALUE" val="23/05/2014 | "/>
  <p:tag name="ML_UFSOK" val="de4195e31e32184e34196197198199200231125e43e44214201210202203204205206207208236247248249237238239244217218219229221222223224225226227234232233e48187189193136165166167168169170171172186173174175243178240242190191192183e61245246"/>
  <p:tag name="MLOUTPUTITEM.PRINT" val="OutputItem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Titlefont"/>
  <p:tag name="FONTSETCLASSNAME" val="FontSet1"/>
  <p:tag name="COLORS" val="-2;-2;-2;-2;TitleFontColor;-2"/>
  <p:tag name="COLORSETCLASSNAME" val="ColorSet1"/>
  <p:tag name="MLI" val="1"/>
  <p:tag name="SHAPESETGROUPCLASSNAME" val="ShapeSetGroup1"/>
  <p:tag name="SHAPESETCLASSNAME" val="Slide"/>
  <p:tag name="COLORSETGROUPCLASSNAME" val="ColorSetGroup1"/>
  <p:tag name="FONTSETGROUPCLASSNAME" val="FontSetGroup1"/>
  <p:tag name="SHAPECLASSNAME" val="TitleBox"/>
  <p:tag name="SHAPECLASSPROTECTIONTYPE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" val="-2;-2;-2;-2;-2;-2"/>
  <p:tag name="COLORSETCLASSNAME" val="ColorSet1"/>
  <p:tag name="MLI" val="1"/>
  <p:tag name="SHAPESETGROUPCLASSNAME" val="ShapeSetGroup1"/>
  <p:tag name="SHAPESETCLASSNAME" val="TitleSlide"/>
  <p:tag name="COLORSETGROUPCLASSNAME" val="ColorSetGroup1"/>
  <p:tag name="FONTSETGROUPCLASSNAME" val="FontSetGroup1"/>
  <p:tag name="SHAPECLASSNAME" val="BoschBitmapHolder"/>
  <p:tag name="SHAPECLASSFILE" val="PPTFootCol.png"/>
  <p:tag name="SHAPECLASSPROTECTIONTYPE" val="1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" val="-2;-2;-2;-2;-2;-2"/>
  <p:tag name="COLORSETCLASSNAME" val="ColorSet1"/>
  <p:tag name="MLI" val="1"/>
  <p:tag name="SHAPESETGROUPCLASSNAME" val="ShapeSetGroup1"/>
  <p:tag name="SHAPESETCLASSNAME" val="TitleSlide"/>
  <p:tag name="COLORSETGROUPCLASSNAME" val="ColorSetGroup1"/>
  <p:tag name="FONTSETGROUPCLASSNAME" val="FontSetGroup1"/>
  <p:tag name="SHAPECLASSNAME" val="BoschBitmap"/>
  <p:tag name="SHAPECLASSFILE" val="BOCOL.png"/>
  <p:tag name="SHAPECLASSPROTECTIONTYPE" val="1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" val="ChapterBoxColor;ChapterBoxColor;-2;-2;ChapterBoxColor;-2"/>
  <p:tag name="COLORSETCLASSNAME" val="ColorSet1"/>
  <p:tag name="MLI" val="1"/>
  <p:tag name="SHAPESETGROUPCLASSNAME" val="ShapeSetGroup1"/>
  <p:tag name="SHAPESETCLASSNAME" val="TitleSlide"/>
  <p:tag name="COLORSETGROUPCLASSNAME" val="ColorSetGroup1"/>
  <p:tag name="FONTSETGROUPCLASSNAME" val="FontSetGroup1"/>
  <p:tag name="SHAPECLASSNAME" val="Headerbox"/>
  <p:tag name="SHAPECLASSPROTECTIONTYPE" val="1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Titlefont"/>
  <p:tag name="FONTSETCLASSNAME" val="FontSet1"/>
  <p:tag name="COLORS" val="-2;-2;-2;-2;TitleFontColor;-2"/>
  <p:tag name="COLORSETCLASSNAME" val="ColorSet1"/>
  <p:tag name="MLI" val="1"/>
  <p:tag name="SHAPESETGROUPCLASSNAME" val="ShapeSetGroup1"/>
  <p:tag name="SHAPESETCLASSNAME" val="TitleSlide"/>
  <p:tag name="COLORSETGROUPCLASSNAME" val="ColorSetGroup1"/>
  <p:tag name="FONTSETGROUPCLASSNAME" val="FontSetGroup1"/>
  <p:tag name="SHAPECLASSNAME" val="TitleBoxOnTitleSlide"/>
  <p:tag name="SHAPECLASSPROTECTIONTYPE" val="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" val="-2;-2;-2;-2;-2;-2"/>
  <p:tag name="COLORSETCLASSNAME" val="ColorSet1"/>
  <p:tag name="MLI" val="1"/>
  <p:tag name="SHAPESETGROUPCLASSNAME" val="ShapeSetGroup1"/>
  <p:tag name="SHAPESETCLASSNAME" val="TitleSlide"/>
  <p:tag name="COLORSETGROUPCLASSNAME" val="ColorSetGroup1"/>
  <p:tag name="FONTSETGROUPCLASSNAME" val="FontSetGroup1"/>
  <p:tag name="SHAPECLASSNAME" val="Subtitle"/>
  <p:tag name="SHAPECLASSPROTECTIONTYPE" val="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" val="-2;-2;HeaderLineColor;-2;-2;-2"/>
  <p:tag name="COLORSETCLASSNAME" val="ColorSet1"/>
  <p:tag name="MLI" val="1"/>
  <p:tag name="SHAPESETGROUPCLASSNAME" val="ShapeSetGroup1"/>
  <p:tag name="SHAPESETCLASSNAME" val="TitleSlide"/>
  <p:tag name="COLORSETGROUPCLASSNAME" val="ColorSetGroup1"/>
  <p:tag name="FONTSETGROUPCLASSNAME" val="FontSetGroup1"/>
  <p:tag name="SHAPECLASSNAME" val="HeaderLine"/>
  <p:tag name="SHAPECLASSPROTECTIONTYPE" val="15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Pagefont"/>
  <p:tag name="FONTSETCLASSNAME" val="FontSet1"/>
  <p:tag name="COLORS" val="-2;-2;-2;-2;PageNumberFontColor2;-2"/>
  <p:tag name="COLORSETCLASSNAME" val="ColorSet1"/>
  <p:tag name="SCRIPT" val="1"/>
  <p:tag name="MLI" val="1"/>
  <p:tag name="SHAPESETGROUPCLASSNAME" val="ShapeSetGroup1"/>
  <p:tag name="SHAPESETCLASSNAME" val="TitleSlide"/>
  <p:tag name="COLORSETGROUPCLASSNAME" val="ColorSetGroup1"/>
  <p:tag name="FONTSETGROUPCLASSNAME" val="FontSetGroup1"/>
  <p:tag name="SHAPECLASSNAME" val="PageBox"/>
  <p:tag name="SHAPECLASSPROTECTIONTYPE" val="3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" val="-2;-2;FooterLineColor;-2;FooterLineColor;-2"/>
  <p:tag name="COLORSETCLASSNAME" val="ColorSet1"/>
  <p:tag name="MLI" val="1"/>
  <p:tag name="SHAPESETGROUPCLASSNAME" val="ShapeSetGroup1"/>
  <p:tag name="SHAPESETCLASSNAME" val="TitleSlide"/>
  <p:tag name="COLORSETGROUPCLASSNAME" val="ColorSetGroup1"/>
  <p:tag name="FONTSETGROUPCLASSNAME" val="FontSetGroup1"/>
  <p:tag name="SHAPECLASSNAME" val="FooterLine"/>
  <p:tag name="SHAPECLASSPROTECTIONTYPE" val="15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Pagefont"/>
  <p:tag name="FONTSETCLASSNAME" val="FontSet1"/>
  <p:tag name="COLORS" val="-2;-2;-2;-2;PageNumberFontColor2;-2"/>
  <p:tag name="COLORSETCLASSNAME" val="ColorSet1"/>
  <p:tag name="SCRIPT" val="1"/>
  <p:tag name="MLI" val="1"/>
  <p:tag name="SHAPESETGROUPCLASSNAME" val="ShapeSetGroup1"/>
  <p:tag name="SHAPESETCLASSNAME" val="Slide"/>
  <p:tag name="COLORSETGROUPCLASSNAME" val="ColorSetGroup1"/>
  <p:tag name="FONTSETGROUPCLASSNAME" val="FontSetGroup1"/>
  <p:tag name="SHAPECLASSNAME" val="PageBox"/>
  <p:tag name="SHAPECLASSPROTECTIONTYPE" val="3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" val="-2;-2;-2;-2;-2;-2"/>
  <p:tag name="COLORSETCLASSNAME" val="ColorSet1"/>
  <p:tag name="MLI" val="1"/>
  <p:tag name="SHAPESETGROUPCLASSNAME" val="ShapeSetGroup1"/>
  <p:tag name="SHAPESETCLASSNAME" val="Slide"/>
  <p:tag name="COLORSETGROUPCLASSNAME" val="ColorSetGroup1"/>
  <p:tag name="FONTSETGROUPCLASSNAME" val="FontSetGroup1"/>
  <p:tag name="SHAPECLASSNAME" val="BoschBitmapHolder"/>
  <p:tag name="SHAPECLASSFILE" val="PPTFootCol.png"/>
  <p:tag name="SHAPECLASSPROTECTIONTYPE" val="15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L_1" val="RBSC_Sn"/>
  <p:tag name="ML_2" val="Bosch.mcr"/>
  <p:tag name="SHAPESETGROUPCLASSNAME" val="ShapeSetGroup1"/>
  <p:tag name="COLORSETGROUPCLASSNAME" val="ColorSetGroup1"/>
  <p:tag name="COLORSETCLASSNAME" val="ColorSet1"/>
  <p:tag name="FONTSETGROUPCLASSNAME" val="FontSetGroup1"/>
  <p:tag name="STYLESETGROUPCLASSNAME" val="StyleSetGroup1"/>
  <p:tag name="MAPNAME" val="Map1"/>
  <p:tag name="CFG.LAYOUT" val="config01.xml"/>
  <p:tag name="MLI" val="1"/>
  <p:tag name="TEXT BOX 4_SHAPECLASSPROTECTIONTYPE" val="31"/>
  <p:tag name="RECTANGLE 6_SHAPECLASSPROTECTIONTYPE" val="15"/>
  <p:tag name="PICTURE 8_SHAPECLASSPROTECTIONTYPE" val="15"/>
  <p:tag name="RECTANGLE 10_SHAPECLASSPROTECTIONTYPE" val="63"/>
  <p:tag name="RECTANGLE 2_SHAPECLASSPROTECTIONTYPE" val="0"/>
  <p:tag name="CONFIG" val="config01.xml"/>
  <p:tag name="PICTURE 13_SHAPECLASSPROTECTIONTYPE" val="15"/>
  <p:tag name="RECTANGLE 11_SHAPECLASSPROTECTIONTYPE" val="0"/>
  <p:tag name="NBTXT" val="Q2.2013 RSBs – Marketing Committee 2012-08-23"/>
  <p:tag name="NBTXTC" val="Q2.2013 RSBs – Marketing Committee 2012-08-23"/>
  <p:tag name="AGTX" val="Q2.2013 RSBs – Marketing Committee 2012-08-23"/>
  <p:tag name="AGTXC" val="Q2.2013 RSBs – Marketing Committee 2012-08-23"/>
  <p:tag name="FIELD.CHAPTER.COMBOINDEX" val="-2"/>
  <p:tag name="FIELD.REM_ANL.COMBOINDEX" val="-2"/>
  <p:tag name="FIELD.DPT.COMBOINDEX" val="-2"/>
  <p:tag name="ML_LAYOUT_RESOURCE" val="BOSCH4_3_01.MCR "/>
  <p:tag name="FIELDS.INITIALIZED" val="1"/>
  <p:tag name="SHAPESETCLASSNAME" val="TitleContent"/>
  <p:tag name="TEXT BOX 8_SHAPECLASSPROTECTIONTYPE" val="31"/>
  <p:tag name="RECTANGLE 7_SHAPECLASSPROTECTIONTYPE" val="27"/>
  <p:tag name="RECTANGLE 5_SHAPECLASSPROTECTIONTYPE" val="27"/>
  <p:tag name="GRAFIK 37_SHAPECLASSPROTECTIONTYPE" val="15"/>
  <p:tag name="TEXT BOX 9_SHAPECLASSPROTECTIONTYPE" val="27"/>
  <p:tag name="INHALTSPLATZHALTER 12_SHAPECLASSPROTECTIONTYPE" val="0"/>
  <p:tag name="RECTANGLE 3_SHAPECLASSPROTECTIONTYPE" val="63"/>
  <p:tag name="INHALTSPLATZHALTER 50_SHAPECLASSPROTECTIONTYPE" val="0"/>
  <p:tag name="TITEL 51_SHAPECLASSPROTECTIONTYPE" val="0"/>
  <p:tag name="FIELD.DPT.CONTENT" val="PT-AC/MKB1"/>
  <p:tag name="FIELD.DPT.VALUE" val="PT-AC/MKB1 | "/>
  <p:tag name="COMPRESSOR_INCLUDE" val="1"/>
  <p:tag name="CONTENT PLACEHOLDER 18_SHAPECLASSPROTECTIONTYPE" val="0"/>
  <p:tag name="TITLE 20_SHAPECLASSPROTECTIONTYPE" val="0"/>
  <p:tag name="RECTANGLE 12_SHAPECLASSPROTECTIONTYPE" val="63"/>
  <p:tag name="CONTENT PLACEHOLDER 14_SHAPECLASSPROTECTIONTYPE" val="0"/>
  <p:tag name="TITLE 15_SHAPECLASSPROTECTIONTYPE" val="0"/>
  <p:tag name="RECTANGLE 16_SHAPECLASSPROTECTIONTYPE" val="27"/>
  <p:tag name="TITLE 17_SHAPECLASSPROTECTIONTYPE" val="0"/>
  <p:tag name="FIELD.REM_ANL.CONTENT" val=""/>
  <p:tag name="FIELD.REM_ANL.VALUE" val=""/>
  <p:tag name="FIELD.CHAPTER.CONTENT" val="NEW! Expert for CSB and Router Bits"/>
  <p:tag name="FIELD.CHAPTER.VALUE" val="NEW! Expert for CSB and Router Bits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Blue1;White;-1;White;-1;-2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-2;-2;-1;-2"/>
  <p:tag name="K_DONE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" val="-2;-2;-2;-2;-2;-2"/>
  <p:tag name="COLORSETCLASSNAME" val="ColorSet1"/>
  <p:tag name="MLI" val="1"/>
  <p:tag name="SHAPESETGROUPCLASSNAME" val="ShapeSetGroup1"/>
  <p:tag name="SHAPESETCLASSNAME" val="TitleContent"/>
  <p:tag name="COLORSETGROUPCLASSNAME" val="ColorSetGroup1"/>
  <p:tag name="FONTSETGROUPCLASSNAME" val="FontSetGroup1"/>
  <p:tag name="SHAPECLASSNAME" val="MASKBeQik"/>
  <p:tag name="SHAPECLASSFILE" val="BEQIK_FR.png"/>
  <p:tag name="SHAPECLASSPROTECTIONTYPE" val="15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BGroupFont"/>
  <p:tag name="FONTSETCLASSNAME" val="FontSet1"/>
  <p:tag name="COLORS" val="-2;-2;-2;-2;BGroupColor;-2"/>
  <p:tag name="COLORSETCLASSNAME" val="ColorSet1"/>
  <p:tag name="SCRIPT" val="1"/>
  <p:tag name="MLI" val="1"/>
  <p:tag name="SHAPESETGROUPCLASSNAME" val="ShapeSetGroup1"/>
  <p:tag name="COLORSETGROUPCLASSNAME" val="ColorSetGroup1"/>
  <p:tag name="FONTSETGROUPCLASSNAME" val="FontSetGroup1"/>
  <p:tag name="SHAPECLASSNAME" val="BGroupBox"/>
  <p:tag name="SHAPECLASSPROTECTIONTYPE" val="15"/>
  <p:tag name="SHAPESETCLASSNAME" val="TitleContent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CopyrightfontRight"/>
  <p:tag name="FONTSETCLASSNAME" val="FontSet1"/>
  <p:tag name="COLORS" val="-2;-2;-2;-2;-2;-2"/>
  <p:tag name="COLORSETCLASSNAME" val="ColorSet1"/>
  <p:tag name="MLI" val="1"/>
  <p:tag name="SHAPESETGROUPCLASSNAME" val="ShapeSetGroup1"/>
  <p:tag name="COLORSETGROUPCLASSNAME" val="ColorSetGroup1"/>
  <p:tag name="FONTSETGROUPCLASSNAME" val="FontSetGroup1"/>
  <p:tag name="SHAPECLASSNAME" val="AuthorBox"/>
  <p:tag name="SHAPESETCLASSNAME" val="TitleContent"/>
  <p:tag name="SHAPECLASSPROTECTIONTYPE" val="27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NavbarFont"/>
  <p:tag name="FONTSETCLASSNAME" val="FontSet1"/>
  <p:tag name="COLORS" val="-2;-2;-2;-2;-2;-2"/>
  <p:tag name="COLORSETCLASSNAME" val="ColorSet1"/>
  <p:tag name="MLI" val="1"/>
  <p:tag name="SHAPESETGROUPCLASSNAME" val="ShapeSetGroup1"/>
  <p:tag name="COLORSETGROUPCLASSNAME" val="ColorSetGroup1"/>
  <p:tag name="FONTSETGROUPCLASSNAME" val="FontSetGroup1"/>
  <p:tag name="SHAPECLASSNAME" val="tNavbar"/>
  <p:tag name="SHAPECLASSPROTECTIONTYPE" val="31"/>
  <p:tag name="SHAPESETCLASSNAME" val="TitleContent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Copyrightfont"/>
  <p:tag name="FONTSETCLASSNAME" val="FontSet1"/>
  <p:tag name="COLORS" val="-2;-2;-2;-2;CopyRightFontColor2;-2"/>
  <p:tag name="COLORSETCLASSNAME" val="ColorSet1"/>
  <p:tag name="SCRIPT" val="1"/>
  <p:tag name="FIELDS" val="CONF;DPT;DATE;REM_ABL;COPY;"/>
  <p:tag name="MLI" val="1"/>
  <p:tag name="SHAPESETGROUPCLASSNAME" val="ShapeSetGroup1"/>
  <p:tag name="SHAPESETCLASSNAME" val="TitleContent"/>
  <p:tag name="COLORSETGROUPCLASSNAME" val="ColorSetGroup1"/>
  <p:tag name="FONTSETGROUPCLASSNAME" val="FontSetGroup1"/>
  <p:tag name="SHAPECLASSNAME" val="Copyrightline"/>
  <p:tag name="SHAPECLASSPROTECTIONTYPE" val="63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AddNoteFont"/>
  <p:tag name="FONTSETCLASSNAME" val="FontSet1"/>
  <p:tag name="COLORS" val="-2;-2;-2;-2;ChapterFontColor;-2"/>
  <p:tag name="COLORSETCLASSNAME" val="ColorSet1"/>
  <p:tag name="SCRIPT" val="1"/>
  <p:tag name="FIELDS" val="REM_ANL;"/>
  <p:tag name="MLI" val="1"/>
  <p:tag name="SHAPESETGROUPCLASSNAME" val="ShapeSetGroup1"/>
  <p:tag name="SHAPESETCLASSNAME" val="TitleContent"/>
  <p:tag name="COLORSETGROUPCLASSNAME" val="ColorSetGroup1"/>
  <p:tag name="FONTSETGROUPCLASSNAME" val="FontSetGroup1"/>
  <p:tag name="SHAPECLASSNAME" val="AddNoteBox"/>
  <p:tag name="SHAPECLASSPROTECTIONTYPE" val="27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-2;-2;-1;-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" val="ChapterBoxColor;ChapterBoxColor;-2;-2;ChapterBoxColor;-2"/>
  <p:tag name="COLORSETCLASSNAME" val="ColorSet1"/>
  <p:tag name="MLI" val="1"/>
  <p:tag name="SHAPESETGROUPCLASSNAME" val="ShapeSetGroup1"/>
  <p:tag name="SHAPESETCLASSNAME" val="Slide"/>
  <p:tag name="COLORSETGROUPCLASSNAME" val="ColorSetGroup1"/>
  <p:tag name="FONTSETGROUPCLASSNAME" val="FontSetGroup1"/>
  <p:tag name="SHAPECLASSNAME" val="Headerbox"/>
  <p:tag name="SHAPECLASSPROTECTIONTYPE" val="15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-2;-2;-1;-2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White;White;-2;-2;-1;-2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-2;-2;-3;-2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-2;-2;-1;-2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ELD.REM_ANL.CONTENT" val=" "/>
  <p:tag name="FIELD.REM_ANL.VALUE" val=" "/>
  <p:tag name="FIELDS.INITIALIZED" val="1"/>
  <p:tag name="ML_1" val="RBSC_Sn"/>
  <p:tag name="ML_2" val="Bosch.mcr"/>
  <p:tag name="ML_LAYOUT_RESOURCE" val="BOSCH4_3_01.MCR "/>
  <p:tag name="SHAPESETGROUPCLASSNAME" val="ShapeSetGroup1"/>
  <p:tag name="SHAPESETCLASSNAME" val="Title"/>
  <p:tag name="COLORSETGROUPCLASSNAME" val="ColorSetGroup1"/>
  <p:tag name="COLORSETCLASSNAME" val="ColorSet1"/>
  <p:tag name="FONTSETGROUPCLASSNAME" val="FontSetGroup1"/>
  <p:tag name="STYLESETGROUPCLASSNAME" val="StyleSetGroup1"/>
  <p:tag name="MAPNAME" val="Map1"/>
  <p:tag name="CFG.LAYOUT" val="config01.xml"/>
  <p:tag name="MLI" val="1"/>
  <p:tag name="TEXTFELD 3_SHAPECLASSPROTECTIONTYPE" val="31"/>
  <p:tag name="RECHTECK 4_SHAPECLASSPROTECTIONTYPE" val="27"/>
  <p:tag name="RECHTECK 5_SHAPECLASSPROTECTIONTYPE" val="15"/>
  <p:tag name="RECHTECK 6_SHAPECLASSPROTECTIONTYPE" val="27"/>
  <p:tag name="GRAFIK 7_SHAPECLASSPROTECTIONTYPE" val="15"/>
  <p:tag name="TEXTFELD 8_SHAPECLASSPROTECTIONTYPE" val="27"/>
  <p:tag name="RECHTECK 9_SHAPECLASSPROTECTIONTYPE" val="63"/>
  <p:tag name="UNTERTITEL 2_SHAPECLASSPROTECTIONTYPE" val="0"/>
  <p:tag name="TITEL 1_SHAPECLASSPROTECTIONTYPE" val="0"/>
  <p:tag name="TITLE 12_SHAPECLASSPROTECTIONTYPE" val="0"/>
  <p:tag name="COMPRESSOR_INCLUDE" val="1"/>
  <p:tag name="FIELD.CHAPTER.CONTENT" val="NEW! Expert for CSB and Router Bits"/>
  <p:tag name="FIELD.CHAPTER.VALUE" val="NEW! Expert for CSB and Router Bits"/>
  <p:tag name="FIELD.CHAPTER.COMBOINDEX" val="-2"/>
  <p:tag name="FIELD.REM_ANL.COMBOINDEX" val="-2"/>
  <p:tag name="FIELD.DPT.CONTENT" val="PT-AC/MKP1-PA3"/>
  <p:tag name="FIELD.DPT.VALUE" val="PT-AC/MKP1-PA3 | "/>
  <p:tag name="FIELD.DPT.COMBOINDEX" val="-2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Copyrightfont"/>
  <p:tag name="FONTSETCLASSNAME" val="FontSet1"/>
  <p:tag name="COLORS" val="-2;-2;-2;-2;CopyRightFontColor2;-2"/>
  <p:tag name="COLORSETCLASSNAME" val="ColorSet1"/>
  <p:tag name="SCRIPT" val="1"/>
  <p:tag name="FIELDS" val="CONF;DPT;DATE;REM_ABL;COPY;"/>
  <p:tag name="MLI" val="1"/>
  <p:tag name="SHAPESETGROUPCLASSNAME" val="ShapeSetGroup1"/>
  <p:tag name="SHAPESETCLASSNAME" val="Title"/>
  <p:tag name="COLORSETGROUPCLASSNAME" val="ColorSetGroup1"/>
  <p:tag name="FONTSETGROUPCLASSNAME" val="FontSetGroup1"/>
  <p:tag name="SHAPECLASSNAME" val="Copyrightline"/>
  <p:tag name="SHAPECLASSPROTECTIONTYPE" val="63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" val="-2;-2;-2;-2;-2;-2"/>
  <p:tag name="COLORSETCLASSNAME" val="ColorSet1"/>
  <p:tag name="MLI" val="1"/>
  <p:tag name="SHAPESETGROUPCLASSNAME" val="ShapeSetGroup1"/>
  <p:tag name="SHAPESETCLASSNAME" val="Title"/>
  <p:tag name="COLORSETGROUPCLASSNAME" val="ColorSetGroup1"/>
  <p:tag name="FONTSETGROUPCLASSNAME" val="FontSetGroup1"/>
  <p:tag name="SHAPECLASSNAME" val="MASKBeQik"/>
  <p:tag name="SHAPECLASSFILE" val="BEQIK_FR.png"/>
  <p:tag name="SHAPECLASSPROTECTIONTYPE" val="15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AddNoteFont"/>
  <p:tag name="FONTSETCLASSNAME" val="FontSet1"/>
  <p:tag name="COLORS" val="-2;-2;-2;-2;ChapterFontColor;-2"/>
  <p:tag name="COLORSETCLASSNAME" val="ColorSet1"/>
  <p:tag name="SCRIPT" val="1"/>
  <p:tag name="FIELDS" val="REM_ANL;"/>
  <p:tag name="MLI" val="1"/>
  <p:tag name="SHAPESETGROUPCLASSNAME" val="ShapeSetGroup1"/>
  <p:tag name="SHAPESETCLASSNAME" val="Title"/>
  <p:tag name="COLORSETGROUPCLASSNAME" val="ColorSetGroup1"/>
  <p:tag name="FONTSETGROUPCLASSNAME" val="FontSetGroup1"/>
  <p:tag name="SHAPECLASSNAME" val="AddNoteBox"/>
  <p:tag name="SHAPECLASSPROTECTIONTYPE" val="27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BGroupFont"/>
  <p:tag name="FONTSETCLASSNAME" val="FontSet1"/>
  <p:tag name="COLORS" val="-2;-2;-2;-2;BGroupColor;-2"/>
  <p:tag name="COLORSETCLASSNAME" val="ColorSet1"/>
  <p:tag name="SCRIPT" val="1"/>
  <p:tag name="MLI" val="1"/>
  <p:tag name="SHAPESETGROUPCLASSNAME" val="ShapeSetGroup1"/>
  <p:tag name="SHAPESETCLASSNAME" val="Title"/>
  <p:tag name="COLORSETGROUPCLASSNAME" val="ColorSetGroup1"/>
  <p:tag name="FONTSETGROUPCLASSNAME" val="FontSetGroup1"/>
  <p:tag name="SHAPECLASSNAME" val="BGroupBox"/>
  <p:tag name="SHAPECLASSPROTECTIONTYPE" val="15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CopyrightfontRight"/>
  <p:tag name="FONTSETCLASSNAME" val="FontSet1"/>
  <p:tag name="COLORS" val="-2;-2;-2;-2;-2;-2"/>
  <p:tag name="COLORSETCLASSNAME" val="ColorSet1"/>
  <p:tag name="MLI" val="1"/>
  <p:tag name="SHAPESETGROUPCLASSNAME" val="ShapeSetGroup1"/>
  <p:tag name="SHAPESETCLASSNAME" val="Title"/>
  <p:tag name="COLORSETGROUPCLASSNAME" val="ColorSetGroup1"/>
  <p:tag name="FONTSETGROUPCLASSNAME" val="FontSetGroup1"/>
  <p:tag name="SHAPECLASSNAME" val="AuthorBox"/>
  <p:tag name="SHAPECLASSPROTECTIONTYPE" val="2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" val="-2;-2;-2;-2;-2;-2"/>
  <p:tag name="COLORSETCLASSNAME" val="ColorSet1"/>
  <p:tag name="MLI" val="1"/>
  <p:tag name="SHAPESETGROUPCLASSNAME" val="ShapeSetGroup1"/>
  <p:tag name="SHAPESETCLASSNAME" val="Slide"/>
  <p:tag name="COLORSETGROUPCLASSNAME" val="ColorSetGroup1"/>
  <p:tag name="FONTSETGROUPCLASSNAME" val="FontSetGroup1"/>
  <p:tag name="SHAPECLASSNAME" val="BoschBitmap"/>
  <p:tag name="SHAPECLASSFILE" val="BOCOL.png"/>
  <p:tag name="SHAPECLASSPROTECTIONTYPE" val="15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NavbarFont"/>
  <p:tag name="FONTSETCLASSNAME" val="FontSet1"/>
  <p:tag name="COLORS" val="-2;-2;-2;-2;-2;-2"/>
  <p:tag name="COLORSETCLASSNAME" val="ColorSet1"/>
  <p:tag name="MLI" val="1"/>
  <p:tag name="SHAPESETGROUPCLASSNAME" val="ShapeSetGroup1"/>
  <p:tag name="SHAPESETCLASSNAME" val="Title"/>
  <p:tag name="COLORSETGROUPCLASSNAME" val="ColorSetGroup1"/>
  <p:tag name="FONTSETGROUPCLASSNAME" val="FontSetGroup1"/>
  <p:tag name="SHAPECLASSNAME" val="tNavbar"/>
  <p:tag name="SHAPECLASSPROTECTIONTYPE" val="31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" val="-2;-2;-2;-2;-2;-2"/>
  <p:tag name="COLORSETCLASSNAME" val="ColorSet1"/>
  <p:tag name="MLI" val="1"/>
  <p:tag name="SHAPESETGROUPCLASSNAME" val="ShapeSetGroup1"/>
  <p:tag name="SHAPESETCLASSNAME" val="Title"/>
  <p:tag name="COLORSETGROUPCLASSNAME" val="ColorSetGroup1"/>
  <p:tag name="FONTSETGROUPCLASSNAME" val="FontSetGroup1"/>
  <p:tag name="SHAPECLASSNAME" val="Subtitle"/>
  <p:tag name="SHAPECLASSPROTECTIONTYPE" val="0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1;White;-1;-1;-1;-2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-2;-2;-1;-2"/>
  <p:tag name="K_DONE" val="1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-2;-2;-1;-2"/>
  <p:tag name="K_DONE" val="1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-2;-2;-1;-2"/>
  <p:tag name="K_DONE" val="1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-2;-2;-1;-2"/>
  <p:tag name="K_DONE" val="1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-2;-2;-1;-2"/>
  <p:tag name="K_DONE" val="1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-2;-2;-1;-2"/>
  <p:tag name="K_DONE" val="1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-2;-2;-1;-2"/>
  <p:tag name="K_DONE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" val="-2;-2;HeaderLineColor;-2;-2;-2"/>
  <p:tag name="COLORSETCLASSNAME" val="ColorSet1"/>
  <p:tag name="MLI" val="1"/>
  <p:tag name="SHAPESETGROUPCLASSNAME" val="ShapeSetGroup1"/>
  <p:tag name="SHAPESETCLASSNAME" val="Slide"/>
  <p:tag name="COLORSETGROUPCLASSNAME" val="ColorSetGroup1"/>
  <p:tag name="FONTSETGROUPCLASSNAME" val="FontSetGroup1"/>
  <p:tag name="SHAPECLASSNAME" val="HeaderLine"/>
  <p:tag name="SHAPECLASSPROTECTIONTYPE" val="15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-2;-2;-1;-2"/>
  <p:tag name="K_DONE" val="1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-2;-2;-1;-2"/>
  <p:tag name="K_DONE" val="1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Titlefont"/>
  <p:tag name="FONTSETCLASSNAME" val="FontSet1"/>
  <p:tag name="COLORSETCLASSNAME" val="ColorSet1"/>
  <p:tag name="MLI" val="1"/>
  <p:tag name="SHAPESETGROUPCLASSNAME" val="ShapeSetGroup1"/>
  <p:tag name="SHAPESETCLASSNAME" val="TitleText"/>
  <p:tag name="COLORSETGROUPCLASSNAME" val="ColorSetGroup1"/>
  <p:tag name="FONTSETGROUPCLASSNAME" val="FontSetGroup1"/>
  <p:tag name="SHAPECLASSNAME" val="TitleBox"/>
  <p:tag name="SHAPECLASSPROTECTIONTYPE" val="0"/>
  <p:tag name="COLORS" val="-2;-2;-2;-2;-1;-2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Chapterfont"/>
  <p:tag name="FONTSETCLASSNAME" val="FontSet1"/>
  <p:tag name="COLORS" val="-2;-2;-2;-2;ChapterFontColor;-2"/>
  <p:tag name="COLORSETCLASSNAME" val="ColorSet1"/>
  <p:tag name="SCRIPT" val="1"/>
  <p:tag name="FIELDS" val="CHAPTER;"/>
  <p:tag name="MLI" val="1"/>
  <p:tag name="SHAPESETGROUPCLASSNAME" val="ShapeSetGroup1"/>
  <p:tag name="SHAPESETCLASSNAME" val="Title"/>
  <p:tag name="COLORSETGROUPCLASSNAME" val="ColorSetGroup1"/>
  <p:tag name="FONTSETGROUPCLASSNAME" val="FontSetGroup1"/>
  <p:tag name="SHAPECLASSNAME" val="Chapterbox"/>
  <p:tag name="SHAPECLASSPROTECTIONTYPE" val="27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-2;-2;-1;-2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L_1" val="RBSC_Sn"/>
  <p:tag name="ML_2" val="Bosch.mcr"/>
  <p:tag name="SHAPESETGROUPCLASSNAME" val="ShapeSetGroup1"/>
  <p:tag name="COLORSETGROUPCLASSNAME" val="ColorSetGroup1"/>
  <p:tag name="COLORSETCLASSNAME" val="ColorSet1"/>
  <p:tag name="FONTSETGROUPCLASSNAME" val="FontSetGroup1"/>
  <p:tag name="STYLESETGROUPCLASSNAME" val="StyleSetGroup1"/>
  <p:tag name="MAPNAME" val="Map1"/>
  <p:tag name="CFG.LAYOUT" val="config01.xml"/>
  <p:tag name="MLI" val="1"/>
  <p:tag name="TEXTFELD 3_SHAPECLASSPROTECTIONTYPE" val="31"/>
  <p:tag name="RECHTECK 5_SHAPECLASSPROTECTIONTYPE" val="15"/>
  <p:tag name="GRAFIK 7_SHAPECLASSPROTECTIONTYPE" val="15"/>
  <p:tag name="TITEL 1_SHAPECLASSPROTECTIONTYPE" val="0"/>
  <p:tag name="RECHTECK 9_SHAPECLASSPROTECTIONTYPE" val="63"/>
  <p:tag name="TEXTPLATZHALTER 2_SHAPECLASSPROTECTIONTYPE" val="0"/>
  <p:tag name="CONFIG" val="config01.xml"/>
  <p:tag name="GRAFIK 13_SHAPECLASSPROTECTIONTYPE" val="15"/>
  <p:tag name="UNTERTITEL 12_SHAPECLASSPROTECTIONTYPE" val="0"/>
  <p:tag name="TITEL 11_SHAPECLASSPROTECTIONTYPE" val="0"/>
  <p:tag name="SHAPESETCLASSNAME" val="TitleText"/>
  <p:tag name="GRAFIK 17_SHAPECLASSPROTECTIONTYPE" val="15"/>
  <p:tag name="TITEL 15_SHAPECLASSPROTECTIONTYPE" val="0"/>
  <p:tag name="TEXTPLATZHALTER 16_SHAPECLASSPROTECTIONTYPE" val="0"/>
  <p:tag name="TEXT PLACEHOLDER 14_SHAPECLASSPROTECTIONTYPE" val="0"/>
  <p:tag name="ML_LAYOUT_RESOURCE" val="BOSCH4_3_01.MCR "/>
  <p:tag name="FIELDS.INITIALIZED" val="1"/>
  <p:tag name="RECHTECK 4_SHAPECLASSPROTECTIONTYPE" val="27"/>
  <p:tag name="RECHTECK 6_SHAPECLASSPROTECTIONTYPE" val="27"/>
  <p:tag name="GRAFIK 18_SHAPECLASSPROTECTIONTYPE" val="15"/>
  <p:tag name="TEXTFELD 8_SHAPECLASSPROTECTIONTYPE" val="27"/>
  <p:tag name="FIELD.DPT.COMBOINDEX" val="-2"/>
  <p:tag name="COMPRESSOR_INCLUDE" val="1"/>
  <p:tag name="TEXT PLACEHOLDER 24_SHAPECLASSPROTECTIONTYPE" val="0"/>
  <p:tag name="TEXTBOX 25_SHAPECLASSPROTECTIONTYPE" val="27"/>
  <p:tag name="TEXTBOX 27_SHAPECLASSPROTECTIONTYPE" val="27"/>
  <p:tag name="FIELD.CHAPTER.COMBOINDEX" val="-2"/>
  <p:tag name="FIELD.REM_ANL.CONTENT" val=""/>
  <p:tag name="FIELD.REM_ANL.VALUE" val=""/>
  <p:tag name="FIELD.REM_ANL.COMBOINDEX" val="-2"/>
  <p:tag name="FIELD.CHAPTER.CONTENT" val="NEW! Expert for CSB and Router Bits"/>
  <p:tag name="FIELD.CHAPTER.VALUE" val="NEW! Expert for CSB and Router Bits"/>
  <p:tag name="FIELD.DPT.CONTENT" val="PT-AC/MKP1-PA3"/>
  <p:tag name="FIELD.DPT.VALUE" val="PT-AC/MKP1-PA3 | 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White;White;-1;-2"/>
  <p:tag name="K_DONE" val="1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" val="-2;-2;-2;-2;-2;-2"/>
  <p:tag name="COLORSETCLASSNAME" val="ColorSet1"/>
  <p:tag name="MLI" val="1"/>
  <p:tag name="SHAPESETGROUPCLASSNAME" val="ShapeSetGroup1"/>
  <p:tag name="SHAPESETCLASSNAME" val="TitleText"/>
  <p:tag name="COLORSETGROUPCLASSNAME" val="ColorSetGroup1"/>
  <p:tag name="FONTSETGROUPCLASSNAME" val="FontSetGroup1"/>
  <p:tag name="SHAPECLASSNAME" val="MASKBeQik"/>
  <p:tag name="SHAPECLASSFILE" val="BEQIK_FR.png"/>
  <p:tag name="SHAPECLASSPROTECTIONTYPE" val="15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Copyrightfont"/>
  <p:tag name="FONTSETCLASSNAME" val="FontSet1"/>
  <p:tag name="COLORS" val="-2;-2;-2;-2;CopyRightFontColor2;-2"/>
  <p:tag name="COLORSETCLASSNAME" val="ColorSet1"/>
  <p:tag name="SCRIPT" val="1"/>
  <p:tag name="FIELDS" val="CONF;DPT;DATE;REM_ABL;COPY;"/>
  <p:tag name="MLI" val="1"/>
  <p:tag name="SHAPESETGROUPCLASSNAME" val="ShapeSetGroup1"/>
  <p:tag name="COLORSETGROUPCLASSNAME" val="ColorSetGroup1"/>
  <p:tag name="FONTSETGROUPCLASSNAME" val="FontSetGroup1"/>
  <p:tag name="SHAPECLASSNAME" val="Copyrightline"/>
  <p:tag name="SHAPECLASSPROTECTIONTYPE" val="63"/>
  <p:tag name="SHAPESETCLASSNAME" val="TitleText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AddNoteFont"/>
  <p:tag name="FONTSETCLASSNAME" val="FontSet1"/>
  <p:tag name="COLORS" val="-2;-2;-2;-2;ChapterFontColor;-2"/>
  <p:tag name="COLORSETCLASSNAME" val="ColorSet1"/>
  <p:tag name="SCRIPT" val="1"/>
  <p:tag name="FIELDS" val="REM_ANL;"/>
  <p:tag name="MLI" val="1"/>
  <p:tag name="SHAPESETGROUPCLASSNAME" val="ShapeSetGroup1"/>
  <p:tag name="COLORSETGROUPCLASSNAME" val="ColorSetGroup1"/>
  <p:tag name="FONTSETGROUPCLASSNAME" val="FontSetGroup1"/>
  <p:tag name="SHAPECLASSNAME" val="AddNoteBox"/>
  <p:tag name="SHAPESETCLASSNAME" val="TitleText"/>
  <p:tag name="SHAPECLASSPROTECTIONTYPE" val="2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" val="-2;-2;FooterLineColor;-2;FooterLineColor;-2"/>
  <p:tag name="COLORSETCLASSNAME" val="ColorSet1"/>
  <p:tag name="MLI" val="1"/>
  <p:tag name="SHAPESETGROUPCLASSNAME" val="ShapeSetGroup1"/>
  <p:tag name="SHAPESETCLASSNAME" val="Slide"/>
  <p:tag name="COLORSETGROUPCLASSNAME" val="ColorSetGroup1"/>
  <p:tag name="FONTSETGROUPCLASSNAME" val="FontSetGroup1"/>
  <p:tag name="SHAPECLASSNAME" val="FooterLine"/>
  <p:tag name="SHAPECLASSPROTECTIONTYPE" val="15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BGroupFont"/>
  <p:tag name="FONTSETCLASSNAME" val="FontSet1"/>
  <p:tag name="COLORS" val="-2;-2;-2;-2;BGroupColor;-2"/>
  <p:tag name="COLORSETCLASSNAME" val="ColorSet1"/>
  <p:tag name="SCRIPT" val="1"/>
  <p:tag name="MLI" val="1"/>
  <p:tag name="SHAPESETGROUPCLASSNAME" val="ShapeSetGroup1"/>
  <p:tag name="COLORSETGROUPCLASSNAME" val="ColorSetGroup1"/>
  <p:tag name="FONTSETGROUPCLASSNAME" val="FontSetGroup1"/>
  <p:tag name="SHAPECLASSNAME" val="BGroupBox"/>
  <p:tag name="SHAPECLASSPROTECTIONTYPE" val="15"/>
  <p:tag name="SHAPESETCLASSNAME" val="TitleText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CopyrightfontRight"/>
  <p:tag name="FONTSETCLASSNAME" val="FontSet1"/>
  <p:tag name="COLORS" val="-2;-2;-2;-2;-2;-2"/>
  <p:tag name="COLORSETCLASSNAME" val="ColorSet1"/>
  <p:tag name="MLI" val="1"/>
  <p:tag name="SHAPESETGROUPCLASSNAME" val="ShapeSetGroup1"/>
  <p:tag name="COLORSETGROUPCLASSNAME" val="ColorSetGroup1"/>
  <p:tag name="FONTSETGROUPCLASSNAME" val="FontSetGroup1"/>
  <p:tag name="SHAPECLASSNAME" val="AuthorBox"/>
  <p:tag name="SHAPESETCLASSNAME" val="TitleText"/>
  <p:tag name="SHAPECLASSPROTECTIONTYPE" val="27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NavbarFont"/>
  <p:tag name="FONTSETCLASSNAME" val="FontSet1"/>
  <p:tag name="COLORS" val="-2;-2;-2;-2;-2;-2"/>
  <p:tag name="COLORSETCLASSNAME" val="ColorSet1"/>
  <p:tag name="MLI" val="1"/>
  <p:tag name="SHAPESETGROUPCLASSNAME" val="ShapeSetGroup1"/>
  <p:tag name="COLORSETGROUPCLASSNAME" val="ColorSetGroup1"/>
  <p:tag name="FONTSETGROUPCLASSNAME" val="FontSetGroup1"/>
  <p:tag name="SHAPECLASSNAME" val="tNavbar"/>
  <p:tag name="SHAPECLASSPROTECTIONTYPE" val="31"/>
  <p:tag name="SHAPESETCLASSNAME" val="TitleText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Titlefont"/>
  <p:tag name="FONTSETCLASSNAME" val="FontSet1"/>
  <p:tag name="COLORSETCLASSNAME" val="ColorSet1"/>
  <p:tag name="MLI" val="1"/>
  <p:tag name="SHAPESETGROUPCLASSNAME" val="ShapeSetGroup1"/>
  <p:tag name="SHAPESETCLASSNAME" val="TitleText"/>
  <p:tag name="COLORSETGROUPCLASSNAME" val="ColorSetGroup1"/>
  <p:tag name="FONTSETGROUPCLASSNAME" val="FontSetGroup1"/>
  <p:tag name="SHAPECLASSNAME" val="TitleBox"/>
  <p:tag name="SHAPECLASSPROTECTIONTYPE" val="0"/>
  <p:tag name="COLORS" val="-2;-2;-2;-2;-1;-2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-2;-2;-1;-2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-2;-2;-1;-2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-2;-2;-1;-2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Black;White;-1;-2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Black;White;-1;-2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Black;White;-1;-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Titlefont"/>
  <p:tag name="FONTSETCLASSNAME" val="FontSet1"/>
  <p:tag name="COLORS" val="-2;-2;-2;-2;TitleFontColor;-2"/>
  <p:tag name="COLORSETCLASSNAME" val="ColorSet1"/>
  <p:tag name="MLI" val="1"/>
  <p:tag name="SHAPESETGROUPCLASSNAME" val="ShapeSetGroup1"/>
  <p:tag name="SHAPESETCLASSNAME" val="Slide"/>
  <p:tag name="COLORSETGROUPCLASSNAME" val="ColorSetGroup1"/>
  <p:tag name="FONTSETGROUPCLASSNAME" val="FontSetGroup1"/>
  <p:tag name="SHAPECLASSNAME" val="TitleBox"/>
  <p:tag name="SHAPECLASSPROTECTIONTYPE" val="0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Black;White;-1;-2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-2;-2;-1;-2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-2;-2;-1;-2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Black;White;-1;-2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Black;White;-1;-2"/>
  <p:tag name="K_DONE" val="1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Black;White;-1;-2"/>
  <p:tag name="K_DONE" val="1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-2;-2;-1;-2"/>
  <p:tag name="K_DONE" val="1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Chapterfont"/>
  <p:tag name="FONTSETCLASSNAME" val="FontSet1"/>
  <p:tag name="COLORS" val="-2;-2;-2;-2;ChapterFontColor;-2"/>
  <p:tag name="COLORSETCLASSNAME" val="ColorSet1"/>
  <p:tag name="SCRIPT" val="1"/>
  <p:tag name="FIELDS" val="CHAPTER;"/>
  <p:tag name="MLI" val="1"/>
  <p:tag name="SHAPESETGROUPCLASSNAME" val="ShapeSetGroup1"/>
  <p:tag name="SHAPESETCLASSNAME" val="Title"/>
  <p:tag name="COLORSETGROUPCLASSNAME" val="ColorSetGroup1"/>
  <p:tag name="FONTSETGROUPCLASSNAME" val="FontSetGroup1"/>
  <p:tag name="SHAPECLASSNAME" val="Chapterbox"/>
  <p:tag name="SHAPECLASSPROTECTIONTYPE" val="27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-2;-2;-1;-2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-2;-2;-1;-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TextBoxFont"/>
  <p:tag name="FONTSETCLASSNAME" val="FontSet1"/>
  <p:tag name="COLORS" val="-2;-2;-2;-2;-2;-2"/>
  <p:tag name="COLORSETCLASSNAME" val="ColorSet1"/>
  <p:tag name="MLI" val="1"/>
  <p:tag name="SHAPESETGROUPCLASSNAME" val="ShapeSetGroup1"/>
  <p:tag name="SHAPESETCLASSNAME" val="Slide"/>
  <p:tag name="COLORSETGROUPCLASSNAME" val="ColorSetGroup1"/>
  <p:tag name="FONTSETGROUPCLASSNAME" val="FontSetGroup1"/>
  <p:tag name="SHAPECLASSNAME" val="TextBox"/>
  <p:tag name="SHAPECLASSPROTECTIONTYPE" val="0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Black;White;-1;-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Pagefont"/>
  <p:tag name="FONTSETCLASSNAME" val="FontSet1"/>
  <p:tag name="COLORS" val="-2;-2;-2;-2;PageNumberFontColor2;-2"/>
  <p:tag name="COLORSETCLASSNAME" val="ColorSet1"/>
  <p:tag name="SCRIPT" val="1"/>
  <p:tag name="MLI" val="1"/>
  <p:tag name="SHAPESETGROUPCLASSNAME" val="ShapeSetGroup1"/>
  <p:tag name="SHAPESETCLASSNAME" val="Slide"/>
  <p:tag name="COLORSETGROUPCLASSNAME" val="ColorSetGroup1"/>
  <p:tag name="FONTSETGROUPCLASSNAME" val="FontSetGroup1"/>
  <p:tag name="SHAPECLASSNAME" val="PageBox"/>
  <p:tag name="SHAPECLASSPROTECTIONTYPE" val="31"/>
</p:tagLst>
</file>

<file path=ppt/theme/theme1.xml><?xml version="1.0" encoding="utf-8"?>
<a:theme xmlns:a="http://schemas.openxmlformats.org/drawingml/2006/main" name="Standarddesign">
  <a:themeElements>
    <a:clrScheme name="Benutzerdefinier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3264"/>
      </a:accent1>
      <a:accent2>
        <a:srgbClr val="3A5A82"/>
      </a:accent2>
      <a:accent3>
        <a:srgbClr val="6E8CB2"/>
      </a:accent3>
      <a:accent4>
        <a:srgbClr val="A8BAD2"/>
      </a:accent4>
      <a:accent5>
        <a:srgbClr val="FFFFFF"/>
      </a:accent5>
      <a:accent6>
        <a:srgbClr val="000000"/>
      </a:accent6>
      <a:hlink>
        <a:srgbClr val="6E8CB2"/>
      </a:hlink>
      <a:folHlink>
        <a:srgbClr val="A8BAD2"/>
      </a:folHlink>
    </a:clrScheme>
    <a:fontScheme name="Standarddesign">
      <a:majorFont>
        <a:latin typeface="Bosch Office Sans"/>
        <a:ea typeface=""/>
        <a:cs typeface=""/>
      </a:majorFont>
      <a:minorFont>
        <a:latin typeface="Bosch Office Sans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153B63"/>
        </a:accent1>
        <a:accent2>
          <a:srgbClr val="425C8F"/>
        </a:accent2>
        <a:accent3>
          <a:srgbClr val="FFFFFF"/>
        </a:accent3>
        <a:accent4>
          <a:srgbClr val="000000"/>
        </a:accent4>
        <a:accent5>
          <a:srgbClr val="AAAFB7"/>
        </a:accent5>
        <a:accent6>
          <a:srgbClr val="3B5381"/>
        </a:accent6>
        <a:hlink>
          <a:srgbClr val="738CB4"/>
        </a:hlink>
        <a:folHlink>
          <a:srgbClr val="B0BBD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562</Words>
  <Application>Microsoft Office PowerPoint</Application>
  <PresentationFormat>Custom</PresentationFormat>
  <Paragraphs>83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Standarddesign</vt:lpstr>
      <vt:lpstr>PowerPoint Presentation</vt:lpstr>
      <vt:lpstr>PowerPoint Presentation</vt:lpstr>
      <vt:lpstr>PowerPoint Presentation</vt:lpstr>
    </vt:vector>
  </TitlesOfParts>
  <Company>Bosch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Fu Bin (PT-AC/MKB1)</dc:creator>
  <cp:lastModifiedBy>Home</cp:lastModifiedBy>
  <cp:revision>263</cp:revision>
  <dcterms:created xsi:type="dcterms:W3CDTF">2013-11-06T08:09:41Z</dcterms:created>
  <dcterms:modified xsi:type="dcterms:W3CDTF">2015-04-14T16:48:56Z</dcterms:modified>
</cp:coreProperties>
</file>