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7" r:id="rId3"/>
    <p:sldId id="278" r:id="rId4"/>
    <p:sldId id="279" r:id="rId5"/>
    <p:sldId id="281" r:id="rId6"/>
    <p:sldId id="282" r:id="rId7"/>
    <p:sldId id="283" r:id="rId8"/>
    <p:sldId id="284" r:id="rId9"/>
  </p:sldIdLst>
  <p:sldSz cx="10972800" cy="6172200"/>
  <p:notesSz cx="10972800" cy="61722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763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6379" y="590804"/>
            <a:ext cx="10480040" cy="443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45920" y="3456432"/>
            <a:ext cx="7680960" cy="1543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Bosch Office Sans"/>
                <a:cs typeface="Bosch Office Sans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b="1" spc="-5" dirty="0">
                <a:solidFill>
                  <a:srgbClr val="D70012"/>
                </a:solidFill>
                <a:latin typeface="Bosch Office Sans"/>
                <a:cs typeface="Bosch Office Sans"/>
              </a:rPr>
              <a:t>Confidential </a:t>
            </a:r>
            <a:r>
              <a:rPr dirty="0"/>
              <a:t>| </a:t>
            </a:r>
            <a:r>
              <a:rPr spc="-5" dirty="0"/>
              <a:t>Power </a:t>
            </a:r>
            <a:r>
              <a:rPr dirty="0"/>
              <a:t>Tools | </a:t>
            </a:r>
            <a:r>
              <a:rPr spc="-5" dirty="0"/>
              <a:t>PT-HG/PXB-Faber </a:t>
            </a:r>
            <a:r>
              <a:rPr dirty="0"/>
              <a:t>|</a:t>
            </a:r>
            <a:r>
              <a:rPr spc="-65" dirty="0"/>
              <a:t> </a:t>
            </a:r>
            <a:r>
              <a:rPr dirty="0"/>
              <a:t>13/9/2016</a:t>
            </a: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>
                <a:solidFill>
                  <a:srgbClr val="B2B3B5"/>
                </a:solidFill>
              </a:rPr>
              <a:t>©</a:t>
            </a:r>
            <a:r>
              <a:rPr spc="-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Robert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Bosch</a:t>
            </a:r>
            <a:r>
              <a:rPr spc="-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GmbH</a:t>
            </a:r>
            <a:r>
              <a:rPr spc="2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2016.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All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rights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reserved,</a:t>
            </a:r>
            <a:r>
              <a:rPr spc="5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also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regarding</a:t>
            </a:r>
            <a:r>
              <a:rPr spc="5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any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disposal,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exploitation,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reproduction,</a:t>
            </a:r>
            <a:r>
              <a:rPr spc="5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editing,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distribution,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well</a:t>
            </a:r>
            <a:r>
              <a:rPr spc="2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as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in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the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event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of</a:t>
            </a:r>
            <a:r>
              <a:rPr spc="-5" dirty="0">
                <a:solidFill>
                  <a:srgbClr val="B2B3B5"/>
                </a:solidFill>
              </a:rPr>
              <a:t> applications</a:t>
            </a:r>
            <a:r>
              <a:rPr spc="6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for</a:t>
            </a:r>
            <a:r>
              <a:rPr spc="-3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industrial</a:t>
            </a:r>
            <a:r>
              <a:rPr spc="5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property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rights.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999FA6"/>
                </a:solidFill>
                <a:latin typeface="Bosch Office Sans"/>
                <a:cs typeface="Bosch Office Sans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67B419"/>
                </a:solidFill>
                <a:latin typeface="Bosch Office Sans"/>
                <a:cs typeface="Bosch Office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A80163"/>
                </a:solidFill>
                <a:latin typeface="Bosch Office Sans"/>
                <a:cs typeface="Bosch Office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Bosch Office Sans"/>
                <a:cs typeface="Bosch Office Sans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b="1" spc="-5" dirty="0">
                <a:solidFill>
                  <a:srgbClr val="D70012"/>
                </a:solidFill>
                <a:latin typeface="Bosch Office Sans"/>
                <a:cs typeface="Bosch Office Sans"/>
              </a:rPr>
              <a:t>Confidential </a:t>
            </a:r>
            <a:r>
              <a:rPr dirty="0"/>
              <a:t>| </a:t>
            </a:r>
            <a:r>
              <a:rPr spc="-5" dirty="0"/>
              <a:t>Power </a:t>
            </a:r>
            <a:r>
              <a:rPr dirty="0"/>
              <a:t>Tools | </a:t>
            </a:r>
            <a:r>
              <a:rPr spc="-5" dirty="0"/>
              <a:t>PT-HG/PXB-Faber </a:t>
            </a:r>
            <a:r>
              <a:rPr dirty="0"/>
              <a:t>|</a:t>
            </a:r>
            <a:r>
              <a:rPr spc="-65" dirty="0"/>
              <a:t> </a:t>
            </a:r>
            <a:r>
              <a:rPr dirty="0"/>
              <a:t>13/9/2016</a:t>
            </a: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>
                <a:solidFill>
                  <a:srgbClr val="B2B3B5"/>
                </a:solidFill>
              </a:rPr>
              <a:t>©</a:t>
            </a:r>
            <a:r>
              <a:rPr spc="-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Robert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Bosch</a:t>
            </a:r>
            <a:r>
              <a:rPr spc="-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GmbH</a:t>
            </a:r>
            <a:r>
              <a:rPr spc="2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2016.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All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rights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reserved,</a:t>
            </a:r>
            <a:r>
              <a:rPr spc="5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also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regarding</a:t>
            </a:r>
            <a:r>
              <a:rPr spc="5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any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disposal,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exploitation,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reproduction,</a:t>
            </a:r>
            <a:r>
              <a:rPr spc="5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editing,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distribution,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well</a:t>
            </a:r>
            <a:r>
              <a:rPr spc="2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as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in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the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event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of</a:t>
            </a:r>
            <a:r>
              <a:rPr spc="-5" dirty="0">
                <a:solidFill>
                  <a:srgbClr val="B2B3B5"/>
                </a:solidFill>
              </a:rPr>
              <a:t> applications</a:t>
            </a:r>
            <a:r>
              <a:rPr spc="6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for</a:t>
            </a:r>
            <a:r>
              <a:rPr spc="-3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industrial</a:t>
            </a:r>
            <a:r>
              <a:rPr spc="5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property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rights.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999FA6"/>
                </a:solidFill>
                <a:latin typeface="Bosch Office Sans"/>
                <a:cs typeface="Bosch Office Sans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67B419"/>
                </a:solidFill>
                <a:latin typeface="Bosch Office Sans"/>
                <a:cs typeface="Bosch Office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48640" y="1419606"/>
            <a:ext cx="4773168" cy="40736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650992" y="1419606"/>
            <a:ext cx="4773168" cy="40736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Bosch Office Sans"/>
                <a:cs typeface="Bosch Office Sans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b="1" spc="-5" dirty="0">
                <a:solidFill>
                  <a:srgbClr val="D70012"/>
                </a:solidFill>
                <a:latin typeface="Bosch Office Sans"/>
                <a:cs typeface="Bosch Office Sans"/>
              </a:rPr>
              <a:t>Confidential </a:t>
            </a:r>
            <a:r>
              <a:rPr dirty="0"/>
              <a:t>| </a:t>
            </a:r>
            <a:r>
              <a:rPr spc="-5" dirty="0"/>
              <a:t>Power </a:t>
            </a:r>
            <a:r>
              <a:rPr dirty="0"/>
              <a:t>Tools | </a:t>
            </a:r>
            <a:r>
              <a:rPr spc="-5" dirty="0"/>
              <a:t>PT-HG/PXB-Faber </a:t>
            </a:r>
            <a:r>
              <a:rPr dirty="0"/>
              <a:t>|</a:t>
            </a:r>
            <a:r>
              <a:rPr spc="-65" dirty="0"/>
              <a:t> </a:t>
            </a:r>
            <a:r>
              <a:rPr dirty="0"/>
              <a:t>13/9/2016</a:t>
            </a: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>
                <a:solidFill>
                  <a:srgbClr val="B2B3B5"/>
                </a:solidFill>
              </a:rPr>
              <a:t>©</a:t>
            </a:r>
            <a:r>
              <a:rPr spc="-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Robert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Bosch</a:t>
            </a:r>
            <a:r>
              <a:rPr spc="-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GmbH</a:t>
            </a:r>
            <a:r>
              <a:rPr spc="2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2016.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All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rights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reserved,</a:t>
            </a:r>
            <a:r>
              <a:rPr spc="5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also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regarding</a:t>
            </a:r>
            <a:r>
              <a:rPr spc="5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any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disposal,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exploitation,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reproduction,</a:t>
            </a:r>
            <a:r>
              <a:rPr spc="5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editing,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distribution,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well</a:t>
            </a:r>
            <a:r>
              <a:rPr spc="2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as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in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the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event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of</a:t>
            </a:r>
            <a:r>
              <a:rPr spc="-5" dirty="0">
                <a:solidFill>
                  <a:srgbClr val="B2B3B5"/>
                </a:solidFill>
              </a:rPr>
              <a:t> applications</a:t>
            </a:r>
            <a:r>
              <a:rPr spc="6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for</a:t>
            </a:r>
            <a:r>
              <a:rPr spc="-3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industrial</a:t>
            </a:r>
            <a:r>
              <a:rPr spc="5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property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rights.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999FA6"/>
                </a:solidFill>
                <a:latin typeface="Bosch Office Sans"/>
                <a:cs typeface="Bosch Office Sans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67B419"/>
                </a:solidFill>
                <a:latin typeface="Bosch Office Sans"/>
                <a:cs typeface="Bosch Office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Bosch Office Sans"/>
                <a:cs typeface="Bosch Office Sans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b="1" spc="-5" dirty="0">
                <a:solidFill>
                  <a:srgbClr val="D70012"/>
                </a:solidFill>
                <a:latin typeface="Bosch Office Sans"/>
                <a:cs typeface="Bosch Office Sans"/>
              </a:rPr>
              <a:t>Confidential </a:t>
            </a:r>
            <a:r>
              <a:rPr dirty="0"/>
              <a:t>| </a:t>
            </a:r>
            <a:r>
              <a:rPr spc="-5" dirty="0"/>
              <a:t>Power </a:t>
            </a:r>
            <a:r>
              <a:rPr dirty="0"/>
              <a:t>Tools | </a:t>
            </a:r>
            <a:r>
              <a:rPr spc="-5" dirty="0"/>
              <a:t>PT-HG/PXB-Faber </a:t>
            </a:r>
            <a:r>
              <a:rPr dirty="0"/>
              <a:t>|</a:t>
            </a:r>
            <a:r>
              <a:rPr spc="-65" dirty="0"/>
              <a:t> </a:t>
            </a:r>
            <a:r>
              <a:rPr dirty="0"/>
              <a:t>13/9/2016</a:t>
            </a: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>
                <a:solidFill>
                  <a:srgbClr val="B2B3B5"/>
                </a:solidFill>
              </a:rPr>
              <a:t>©</a:t>
            </a:r>
            <a:r>
              <a:rPr spc="-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Robert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Bosch</a:t>
            </a:r>
            <a:r>
              <a:rPr spc="-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GmbH</a:t>
            </a:r>
            <a:r>
              <a:rPr spc="2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2016.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All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rights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reserved,</a:t>
            </a:r>
            <a:r>
              <a:rPr spc="5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also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regarding</a:t>
            </a:r>
            <a:r>
              <a:rPr spc="5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any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disposal,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exploitation,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reproduction,</a:t>
            </a:r>
            <a:r>
              <a:rPr spc="5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editing,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distribution,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well</a:t>
            </a:r>
            <a:r>
              <a:rPr spc="2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as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in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the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event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of</a:t>
            </a:r>
            <a:r>
              <a:rPr spc="-5" dirty="0">
                <a:solidFill>
                  <a:srgbClr val="B2B3B5"/>
                </a:solidFill>
              </a:rPr>
              <a:t> applications</a:t>
            </a:r>
            <a:r>
              <a:rPr spc="6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for</a:t>
            </a:r>
            <a:r>
              <a:rPr spc="-3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industrial</a:t>
            </a:r>
            <a:r>
              <a:rPr spc="5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property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rights.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999FA6"/>
                </a:solidFill>
                <a:latin typeface="Bosch Office Sans"/>
                <a:cs typeface="Bosch Office Sans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6200" y="128016"/>
            <a:ext cx="4012679" cy="6537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698747" y="128016"/>
            <a:ext cx="1781555" cy="6537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1286256"/>
            <a:ext cx="4447031" cy="19994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270503" y="1286256"/>
            <a:ext cx="4072127" cy="19994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2273808"/>
            <a:ext cx="9069323" cy="19994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3261360"/>
            <a:ext cx="4326635" cy="19994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Bosch Office Sans"/>
                <a:cs typeface="Bosch Office Sans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b="1" spc="-5" dirty="0">
                <a:solidFill>
                  <a:srgbClr val="D70012"/>
                </a:solidFill>
                <a:latin typeface="Bosch Office Sans"/>
                <a:cs typeface="Bosch Office Sans"/>
              </a:rPr>
              <a:t>Confidential </a:t>
            </a:r>
            <a:r>
              <a:rPr dirty="0"/>
              <a:t>| </a:t>
            </a:r>
            <a:r>
              <a:rPr spc="-5" dirty="0"/>
              <a:t>Power </a:t>
            </a:r>
            <a:r>
              <a:rPr dirty="0"/>
              <a:t>Tools | </a:t>
            </a:r>
            <a:r>
              <a:rPr spc="-5" dirty="0"/>
              <a:t>PT-HG/PXB-Faber </a:t>
            </a:r>
            <a:r>
              <a:rPr dirty="0"/>
              <a:t>|</a:t>
            </a:r>
            <a:r>
              <a:rPr spc="-65" dirty="0"/>
              <a:t> </a:t>
            </a:r>
            <a:r>
              <a:rPr dirty="0"/>
              <a:t>13/9/2016</a:t>
            </a: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>
                <a:solidFill>
                  <a:srgbClr val="B2B3B5"/>
                </a:solidFill>
              </a:rPr>
              <a:t>©</a:t>
            </a:r>
            <a:r>
              <a:rPr spc="-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Robert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Bosch</a:t>
            </a:r>
            <a:r>
              <a:rPr spc="-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GmbH</a:t>
            </a:r>
            <a:r>
              <a:rPr spc="2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2016.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All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rights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reserved,</a:t>
            </a:r>
            <a:r>
              <a:rPr spc="5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also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regarding</a:t>
            </a:r>
            <a:r>
              <a:rPr spc="5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any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disposal,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exploitation,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reproduction,</a:t>
            </a:r>
            <a:r>
              <a:rPr spc="5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editing,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distribution,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well</a:t>
            </a:r>
            <a:r>
              <a:rPr spc="2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as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in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the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event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of</a:t>
            </a:r>
            <a:r>
              <a:rPr spc="-5" dirty="0">
                <a:solidFill>
                  <a:srgbClr val="B2B3B5"/>
                </a:solidFill>
              </a:rPr>
              <a:t> applications</a:t>
            </a:r>
            <a:r>
              <a:rPr spc="6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for</a:t>
            </a:r>
            <a:r>
              <a:rPr spc="-3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industrial</a:t>
            </a:r>
            <a:r>
              <a:rPr spc="5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property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rights.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999FA6"/>
                </a:solidFill>
                <a:latin typeface="Bosch Office Sans"/>
                <a:cs typeface="Bosch Office Sans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759954" y="5467108"/>
            <a:ext cx="1092220" cy="5704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041136"/>
            <a:ext cx="10969752" cy="1295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6379" y="638047"/>
            <a:ext cx="10480040" cy="443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67B419"/>
                </a:solidFill>
                <a:latin typeface="Bosch Office Sans"/>
                <a:cs typeface="Bosch Office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54131" y="1151916"/>
            <a:ext cx="9064536" cy="3044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A80163"/>
                </a:solidFill>
                <a:latin typeface="Bosch Office Sans"/>
                <a:cs typeface="Bosch Office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80390" y="5635350"/>
            <a:ext cx="6481445" cy="225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chemeClr val="tx1"/>
                </a:solidFill>
                <a:latin typeface="Bosch Office Sans"/>
                <a:cs typeface="Bosch Office Sans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b="1" spc="-5" dirty="0">
                <a:solidFill>
                  <a:srgbClr val="D70012"/>
                </a:solidFill>
                <a:latin typeface="Bosch Office Sans"/>
                <a:cs typeface="Bosch Office Sans"/>
              </a:rPr>
              <a:t>Confidential </a:t>
            </a:r>
            <a:r>
              <a:rPr dirty="0"/>
              <a:t>| </a:t>
            </a:r>
            <a:r>
              <a:rPr spc="-5" dirty="0"/>
              <a:t>Power </a:t>
            </a:r>
            <a:r>
              <a:rPr dirty="0"/>
              <a:t>Tools | </a:t>
            </a:r>
            <a:r>
              <a:rPr spc="-5" dirty="0"/>
              <a:t>PT-HG/PXB-Faber </a:t>
            </a:r>
            <a:r>
              <a:rPr dirty="0"/>
              <a:t>|</a:t>
            </a:r>
            <a:r>
              <a:rPr spc="-65" dirty="0"/>
              <a:t> </a:t>
            </a:r>
            <a:r>
              <a:rPr dirty="0"/>
              <a:t>13/9/2016</a:t>
            </a: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>
                <a:solidFill>
                  <a:srgbClr val="B2B3B5"/>
                </a:solidFill>
              </a:rPr>
              <a:t>©</a:t>
            </a:r>
            <a:r>
              <a:rPr spc="-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Robert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Bosch</a:t>
            </a:r>
            <a:r>
              <a:rPr spc="-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GmbH</a:t>
            </a:r>
            <a:r>
              <a:rPr spc="2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2016.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All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rights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reserved,</a:t>
            </a:r>
            <a:r>
              <a:rPr spc="5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also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regarding</a:t>
            </a:r>
            <a:r>
              <a:rPr spc="5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any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disposal,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exploitation,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reproduction,</a:t>
            </a:r>
            <a:r>
              <a:rPr spc="5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editing,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distribution,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well</a:t>
            </a:r>
            <a:r>
              <a:rPr spc="2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as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in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the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event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of</a:t>
            </a:r>
            <a:r>
              <a:rPr spc="-5" dirty="0">
                <a:solidFill>
                  <a:srgbClr val="B2B3B5"/>
                </a:solidFill>
              </a:rPr>
              <a:t> applications</a:t>
            </a:r>
            <a:r>
              <a:rPr spc="6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for</a:t>
            </a:r>
            <a:r>
              <a:rPr spc="-3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industrial</a:t>
            </a:r>
            <a:r>
              <a:rPr spc="5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property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rights.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48640" y="5740146"/>
            <a:ext cx="2523744" cy="308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41300" y="5625804"/>
            <a:ext cx="218440" cy="1962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999FA6"/>
                </a:solidFill>
                <a:latin typeface="Bosch Office Sans"/>
                <a:cs typeface="Bosch Office Sans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3.png"/><Relationship Id="rId16" Type="http://schemas.openxmlformats.org/officeDocument/2006/relationships/image" Target="../media/image57.jpg"/><Relationship Id="rId20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jp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18" Type="http://schemas.openxmlformats.org/officeDocument/2006/relationships/image" Target="../media/image78.jpg"/><Relationship Id="rId3" Type="http://schemas.openxmlformats.org/officeDocument/2006/relationships/image" Target="../media/image63.png"/><Relationship Id="rId21" Type="http://schemas.openxmlformats.org/officeDocument/2006/relationships/image" Target="../media/image81.jp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" Type="http://schemas.openxmlformats.org/officeDocument/2006/relationships/image" Target="../media/image62.png"/><Relationship Id="rId16" Type="http://schemas.openxmlformats.org/officeDocument/2006/relationships/image" Target="../media/image76.png"/><Relationship Id="rId20" Type="http://schemas.openxmlformats.org/officeDocument/2006/relationships/image" Target="../media/image8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23" Type="http://schemas.openxmlformats.org/officeDocument/2006/relationships/image" Target="../media/image83.jpg"/><Relationship Id="rId10" Type="http://schemas.openxmlformats.org/officeDocument/2006/relationships/image" Target="../media/image70.png"/><Relationship Id="rId19" Type="http://schemas.openxmlformats.org/officeDocument/2006/relationships/image" Target="../media/image79.jp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Relationship Id="rId22" Type="http://schemas.openxmlformats.org/officeDocument/2006/relationships/image" Target="../media/image8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31849"/>
            <a:ext cx="10970260" cy="4579620"/>
          </a:xfrm>
          <a:custGeom>
            <a:avLst/>
            <a:gdLst/>
            <a:ahLst/>
            <a:cxnLst/>
            <a:rect l="l" t="t" r="r" b="b"/>
            <a:pathLst>
              <a:path w="10970260" h="4579620">
                <a:moveTo>
                  <a:pt x="0" y="4579607"/>
                </a:moveTo>
                <a:lnTo>
                  <a:pt x="10969752" y="4579607"/>
                </a:lnTo>
                <a:lnTo>
                  <a:pt x="10969752" y="0"/>
                </a:lnTo>
                <a:lnTo>
                  <a:pt x="0" y="0"/>
                </a:lnTo>
                <a:lnTo>
                  <a:pt x="0" y="4579607"/>
                </a:lnTo>
                <a:close/>
              </a:path>
            </a:pathLst>
          </a:custGeom>
          <a:solidFill>
            <a:srgbClr val="3795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6379" y="590804"/>
            <a:ext cx="386842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dirty="0" err="1"/>
              <a:t>Avantaje</a:t>
            </a:r>
            <a:r>
              <a:rPr lang="en-US" dirty="0"/>
              <a:t> </a:t>
            </a:r>
            <a:r>
              <a:rPr lang="en-US" dirty="0" err="1"/>
              <a:t>principale</a:t>
            </a:r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4190999" y="4305300"/>
            <a:ext cx="2743199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600" b="1" i="1" spc="-5" dirty="0" err="1">
                <a:solidFill>
                  <a:srgbClr val="FFFF00"/>
                </a:solidFill>
                <a:latin typeface="Bosch Office Sans"/>
                <a:cs typeface="Bosch Office Sans"/>
              </a:rPr>
              <a:t>Gata</a:t>
            </a:r>
            <a:r>
              <a:rPr lang="en-US" sz="1600" b="1" i="1" spc="-5" dirty="0">
                <a:solidFill>
                  <a:srgbClr val="FFFF00"/>
                </a:solidFill>
                <a:latin typeface="Bosch Office Sans"/>
                <a:cs typeface="Bosch Office Sans"/>
              </a:rPr>
              <a:t> de </a:t>
            </a:r>
            <a:r>
              <a:rPr lang="en-US" sz="1600" b="1" i="1" spc="-5" dirty="0" err="1">
                <a:solidFill>
                  <a:srgbClr val="FFFF00"/>
                </a:solidFill>
                <a:latin typeface="Bosch Office Sans"/>
                <a:cs typeface="Bosch Office Sans"/>
              </a:rPr>
              <a:t>utilizare</a:t>
            </a:r>
            <a:endParaRPr lang="en-US" sz="1600" b="1" i="1" spc="-5" dirty="0">
              <a:solidFill>
                <a:srgbClr val="FFFF00"/>
              </a:solidFill>
              <a:latin typeface="Bosch Office Sans"/>
              <a:cs typeface="Bosch Office Sans"/>
            </a:endParaRPr>
          </a:p>
          <a:p>
            <a:pPr marL="12700">
              <a:lnSpc>
                <a:spcPct val="100000"/>
              </a:lnSpc>
            </a:pPr>
            <a:r>
              <a:rPr lang="en-US" sz="1600" dirty="0" err="1">
                <a:solidFill>
                  <a:schemeClr val="bg1"/>
                </a:solidFill>
                <a:latin typeface="Bosch Office Sans"/>
                <a:cs typeface="Bosch Office Sans"/>
              </a:rPr>
              <a:t>pentru</a:t>
            </a:r>
            <a:r>
              <a:rPr lang="en-US" sz="1600" dirty="0">
                <a:solidFill>
                  <a:schemeClr val="bg1"/>
                </a:solidFill>
                <a:latin typeface="Bosch Office Sans"/>
                <a:cs typeface="Bosch Office Sans"/>
              </a:rPr>
              <a:t> ca </a:t>
            </a:r>
            <a:r>
              <a:rPr lang="en-US" sz="1600" dirty="0" err="1">
                <a:solidFill>
                  <a:schemeClr val="bg1"/>
                </a:solidFill>
                <a:latin typeface="Bosch Office Sans"/>
                <a:cs typeface="Bosch Office Sans"/>
              </a:rPr>
              <a:t>dureaza</a:t>
            </a:r>
            <a:r>
              <a:rPr lang="en-US" sz="1600" dirty="0">
                <a:solidFill>
                  <a:schemeClr val="bg1"/>
                </a:solidFill>
                <a:latin typeface="Bosch Office Sans"/>
                <a:cs typeface="Bosch Office Sans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osch Office Sans"/>
                <a:cs typeface="Bosch Office Sans"/>
              </a:rPr>
              <a:t>doar</a:t>
            </a:r>
            <a:r>
              <a:rPr lang="en-US" sz="1600" dirty="0">
                <a:solidFill>
                  <a:schemeClr val="bg1"/>
                </a:solidFill>
                <a:latin typeface="Bosch Office Sans"/>
                <a:cs typeface="Bosch Office Sans"/>
              </a:rPr>
              <a:t> un </a:t>
            </a:r>
            <a:r>
              <a:rPr lang="en-US" sz="1600" dirty="0" err="1">
                <a:solidFill>
                  <a:schemeClr val="bg1"/>
                </a:solidFill>
                <a:latin typeface="Bosch Office Sans"/>
                <a:cs typeface="Bosch Office Sans"/>
              </a:rPr>
              <a:t>minut</a:t>
            </a:r>
            <a:r>
              <a:rPr lang="en-US" sz="1600" dirty="0">
                <a:solidFill>
                  <a:schemeClr val="bg1"/>
                </a:solidFill>
                <a:latin typeface="Bosch Office Sans"/>
                <a:cs typeface="Bosch Office Sans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osch Office Sans"/>
                <a:cs typeface="Bosch Office Sans"/>
              </a:rPr>
              <a:t>sa</a:t>
            </a:r>
            <a:r>
              <a:rPr lang="en-US" sz="1600" dirty="0">
                <a:solidFill>
                  <a:schemeClr val="bg1"/>
                </a:solidFill>
                <a:latin typeface="Bosch Office Sans"/>
                <a:cs typeface="Bosch Office Sans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osch Office Sans"/>
                <a:cs typeface="Bosch Office Sans"/>
              </a:rPr>
              <a:t>incalzeasca</a:t>
            </a:r>
            <a:r>
              <a:rPr lang="en-US" sz="1600" dirty="0">
                <a:solidFill>
                  <a:schemeClr val="bg1"/>
                </a:solidFill>
                <a:latin typeface="Bosch Office Sans"/>
                <a:cs typeface="Bosch Office Sans"/>
              </a:rPr>
              <a:t> mini </a:t>
            </a:r>
            <a:r>
              <a:rPr lang="en-US" sz="1600" dirty="0" err="1">
                <a:solidFill>
                  <a:schemeClr val="bg1"/>
                </a:solidFill>
                <a:latin typeface="Bosch Office Sans"/>
                <a:cs typeface="Bosch Office Sans"/>
              </a:rPr>
              <a:t>batoanele</a:t>
            </a:r>
            <a:r>
              <a:rPr lang="en-US" sz="1600" dirty="0">
                <a:solidFill>
                  <a:schemeClr val="bg1"/>
                </a:solidFill>
                <a:latin typeface="Bosch Office Sans"/>
                <a:cs typeface="Bosch Office Sans"/>
              </a:rPr>
              <a:t> de </a:t>
            </a:r>
            <a:r>
              <a:rPr lang="en-US" sz="1600" dirty="0" err="1">
                <a:solidFill>
                  <a:schemeClr val="bg1"/>
                </a:solidFill>
                <a:latin typeface="Bosch Office Sans"/>
                <a:cs typeface="Bosch Office Sans"/>
              </a:rPr>
              <a:t>lipici</a:t>
            </a:r>
            <a:endParaRPr sz="1600" dirty="0">
              <a:solidFill>
                <a:schemeClr val="bg1"/>
              </a:solidFill>
              <a:latin typeface="Bosch Office Sans"/>
              <a:cs typeface="Bosch Office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5438" y="1408081"/>
            <a:ext cx="241173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US" sz="1600" b="1" i="1" spc="-5" dirty="0" err="1">
                <a:solidFill>
                  <a:srgbClr val="FFFF00"/>
                </a:solidFill>
                <a:latin typeface="Bosch Office Sans"/>
                <a:cs typeface="Bosch Office Sans"/>
              </a:rPr>
              <a:t>Creativitate</a:t>
            </a:r>
            <a:r>
              <a:rPr lang="en-US" sz="1600" b="1" i="1" spc="-5" dirty="0">
                <a:solidFill>
                  <a:srgbClr val="FFFF00"/>
                </a:solidFill>
                <a:latin typeface="Bosch Office Sans"/>
                <a:cs typeface="Bosch Office Sans"/>
              </a:rPr>
              <a:t> </a:t>
            </a:r>
            <a:r>
              <a:rPr lang="en-US" sz="1600" b="1" i="1" spc="-5" dirty="0" err="1">
                <a:solidFill>
                  <a:srgbClr val="FFFF00"/>
                </a:solidFill>
                <a:latin typeface="Bosch Office Sans"/>
                <a:cs typeface="Bosch Office Sans"/>
              </a:rPr>
              <a:t>extinsa</a:t>
            </a:r>
            <a:endParaRPr lang="en-US" sz="1600" b="1" i="1" spc="-5" dirty="0">
              <a:solidFill>
                <a:srgbClr val="FFFF00"/>
              </a:solidFill>
              <a:latin typeface="Bosch Office Sans"/>
              <a:cs typeface="Bosch Office Sans"/>
            </a:endParaRPr>
          </a:p>
          <a:p>
            <a:pPr marL="12700" marR="5080">
              <a:lnSpc>
                <a:spcPct val="100000"/>
              </a:lnSpc>
            </a:pPr>
            <a:r>
              <a:rPr lang="en-US" sz="1600" spc="-5" dirty="0" err="1">
                <a:solidFill>
                  <a:srgbClr val="F2F2F2"/>
                </a:solidFill>
                <a:latin typeface="Bosch Office Sans"/>
                <a:cs typeface="Bosch Office Sans"/>
              </a:rPr>
              <a:t>datorita</a:t>
            </a:r>
            <a:r>
              <a:rPr lang="en-US" sz="1600" spc="-5" dirty="0">
                <a:solidFill>
                  <a:srgbClr val="F2F2F2"/>
                </a:solidFill>
                <a:latin typeface="Bosch Office Sans"/>
                <a:cs typeface="Bosch Office Sans"/>
              </a:rPr>
              <a:t> </a:t>
            </a:r>
            <a:r>
              <a:rPr lang="en-US" sz="1600" spc="-5" dirty="0" err="1">
                <a:solidFill>
                  <a:srgbClr val="F2F2F2"/>
                </a:solidFill>
                <a:latin typeface="Bosch Office Sans"/>
                <a:cs typeface="Bosch Office Sans"/>
              </a:rPr>
              <a:t>varietatii</a:t>
            </a:r>
            <a:r>
              <a:rPr lang="en-US" sz="1600" spc="-5" dirty="0">
                <a:solidFill>
                  <a:srgbClr val="F2F2F2"/>
                </a:solidFill>
                <a:latin typeface="Bosch Office Sans"/>
                <a:cs typeface="Bosch Office Sans"/>
              </a:rPr>
              <a:t> de </a:t>
            </a:r>
            <a:r>
              <a:rPr lang="en-US" sz="1600" spc="-5" dirty="0" err="1">
                <a:solidFill>
                  <a:srgbClr val="F2F2F2"/>
                </a:solidFill>
                <a:latin typeface="Bosch Office Sans"/>
                <a:cs typeface="Bosch Office Sans"/>
              </a:rPr>
              <a:t>aplicatii</a:t>
            </a:r>
            <a:r>
              <a:rPr lang="en-US" sz="1600" spc="-5" dirty="0">
                <a:solidFill>
                  <a:srgbClr val="F2F2F2"/>
                </a:solidFill>
                <a:latin typeface="Bosch Office Sans"/>
                <a:cs typeface="Bosch Office Sans"/>
              </a:rPr>
              <a:t>.</a:t>
            </a:r>
            <a:endParaRPr sz="1600" dirty="0">
              <a:latin typeface="Bosch Office Sans"/>
              <a:cs typeface="Bosch Office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34199" y="1424940"/>
            <a:ext cx="3789045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600" b="1" dirty="0" err="1">
                <a:solidFill>
                  <a:srgbClr val="FFFF00"/>
                </a:solidFill>
                <a:latin typeface="Bosch Office Sans"/>
                <a:cs typeface="Bosch Office Sans"/>
              </a:rPr>
              <a:t>Mobilitate</a:t>
            </a:r>
            <a:endParaRPr sz="1600" b="1" dirty="0">
              <a:solidFill>
                <a:srgbClr val="FFFF00"/>
              </a:solidFill>
              <a:latin typeface="Bosch Office Sans"/>
              <a:cs typeface="Bosch Office Sans"/>
            </a:endParaRPr>
          </a:p>
          <a:p>
            <a:pPr marL="12700" marR="5080">
              <a:lnSpc>
                <a:spcPct val="100000"/>
              </a:lnSpc>
            </a:pPr>
            <a:r>
              <a:rPr lang="en-US" sz="1600" spc="-5" dirty="0" err="1">
                <a:solidFill>
                  <a:srgbClr val="F2F2F2"/>
                </a:solidFill>
                <a:latin typeface="Bosch Office Sans"/>
                <a:cs typeface="Bosch Office Sans"/>
              </a:rPr>
              <a:t>Permite</a:t>
            </a:r>
            <a:r>
              <a:rPr lang="en-US" sz="1600" spc="-5" dirty="0">
                <a:solidFill>
                  <a:srgbClr val="F2F2F2"/>
                </a:solidFill>
                <a:latin typeface="Bosch Office Sans"/>
                <a:cs typeface="Bosch Office Sans"/>
              </a:rPr>
              <a:t> </a:t>
            </a:r>
            <a:r>
              <a:rPr lang="en-US" sz="1600" spc="-5" dirty="0" err="1">
                <a:solidFill>
                  <a:srgbClr val="F2F2F2"/>
                </a:solidFill>
                <a:latin typeface="Bosch Office Sans"/>
                <a:cs typeface="Bosch Office Sans"/>
              </a:rPr>
              <a:t>utilizarea</a:t>
            </a:r>
            <a:r>
              <a:rPr lang="en-US" sz="1600" spc="-5" dirty="0">
                <a:solidFill>
                  <a:srgbClr val="F2F2F2"/>
                </a:solidFill>
                <a:latin typeface="Bosch Office Sans"/>
                <a:cs typeface="Bosch Office Sans"/>
              </a:rPr>
              <a:t> </a:t>
            </a:r>
            <a:r>
              <a:rPr lang="en-US" sz="1600" spc="-5" dirty="0" err="1">
                <a:solidFill>
                  <a:srgbClr val="F2F2F2"/>
                </a:solidFill>
                <a:latin typeface="Bosch Office Sans"/>
                <a:cs typeface="Bosch Office Sans"/>
              </a:rPr>
              <a:t>fara</a:t>
            </a:r>
            <a:r>
              <a:rPr lang="en-US" sz="1600" spc="-5" dirty="0">
                <a:solidFill>
                  <a:srgbClr val="F2F2F2"/>
                </a:solidFill>
                <a:latin typeface="Bosch Office Sans"/>
                <a:cs typeface="Bosch Office Sans"/>
              </a:rPr>
              <a:t> a fi </a:t>
            </a:r>
            <a:r>
              <a:rPr lang="en-US" sz="1600" spc="-5" dirty="0" err="1">
                <a:solidFill>
                  <a:srgbClr val="F2F2F2"/>
                </a:solidFill>
                <a:latin typeface="Bosch Office Sans"/>
                <a:cs typeface="Bosch Office Sans"/>
              </a:rPr>
              <a:t>conectat</a:t>
            </a:r>
            <a:r>
              <a:rPr lang="en-US" sz="1600" spc="-5" dirty="0">
                <a:solidFill>
                  <a:srgbClr val="F2F2F2"/>
                </a:solidFill>
                <a:latin typeface="Bosch Office Sans"/>
                <a:cs typeface="Bosch Office Sans"/>
              </a:rPr>
              <a:t> la o </a:t>
            </a:r>
            <a:r>
              <a:rPr lang="en-US" sz="1600" spc="-5" dirty="0" err="1">
                <a:solidFill>
                  <a:srgbClr val="F2F2F2"/>
                </a:solidFill>
                <a:latin typeface="Bosch Office Sans"/>
                <a:cs typeface="Bosch Office Sans"/>
              </a:rPr>
              <a:t>sursa</a:t>
            </a:r>
            <a:r>
              <a:rPr lang="en-US" sz="1600" spc="-5" dirty="0">
                <a:solidFill>
                  <a:srgbClr val="F2F2F2"/>
                </a:solidFill>
                <a:latin typeface="Bosch Office Sans"/>
                <a:cs typeface="Bosch Office Sans"/>
              </a:rPr>
              <a:t> de </a:t>
            </a:r>
            <a:r>
              <a:rPr lang="en-US" sz="1600" spc="-5" dirty="0" err="1">
                <a:solidFill>
                  <a:srgbClr val="F2F2F2"/>
                </a:solidFill>
                <a:latin typeface="Bosch Office Sans"/>
                <a:cs typeface="Bosch Office Sans"/>
              </a:rPr>
              <a:t>energie</a:t>
            </a:r>
            <a:r>
              <a:rPr lang="en-US" sz="1600" spc="-5" dirty="0">
                <a:solidFill>
                  <a:srgbClr val="F2F2F2"/>
                </a:solidFill>
                <a:latin typeface="Bosch Office Sans"/>
                <a:cs typeface="Bosch Office Sans"/>
              </a:rPr>
              <a:t> </a:t>
            </a:r>
            <a:r>
              <a:rPr lang="en-US" sz="1600" spc="-5" dirty="0" err="1">
                <a:solidFill>
                  <a:srgbClr val="F2F2F2"/>
                </a:solidFill>
                <a:latin typeface="Bosch Office Sans"/>
                <a:cs typeface="Bosch Office Sans"/>
              </a:rPr>
              <a:t>electrica</a:t>
            </a:r>
            <a:r>
              <a:rPr lang="en-US" sz="1600" spc="-5" dirty="0">
                <a:solidFill>
                  <a:srgbClr val="F2F2F2"/>
                </a:solidFill>
                <a:latin typeface="Bosch Office Sans"/>
                <a:cs typeface="Bosch Office Sans"/>
              </a:rPr>
              <a:t>, </a:t>
            </a:r>
            <a:r>
              <a:rPr lang="en-US" sz="1600" spc="-5" dirty="0" err="1">
                <a:solidFill>
                  <a:srgbClr val="F2F2F2"/>
                </a:solidFill>
                <a:latin typeface="Bosch Office Sans"/>
                <a:cs typeface="Bosch Office Sans"/>
              </a:rPr>
              <a:t>datorita</a:t>
            </a:r>
            <a:r>
              <a:rPr lang="en-US" sz="1600" spc="-5" dirty="0">
                <a:solidFill>
                  <a:srgbClr val="F2F2F2"/>
                </a:solidFill>
                <a:latin typeface="Bosch Office Sans"/>
                <a:cs typeface="Bosch Office Sans"/>
              </a:rPr>
              <a:t> </a:t>
            </a:r>
            <a:r>
              <a:rPr lang="en-US" sz="1600" spc="-5" dirty="0" err="1">
                <a:solidFill>
                  <a:srgbClr val="F2F2F2"/>
                </a:solidFill>
                <a:latin typeface="Bosch Office Sans"/>
                <a:cs typeface="Bosch Office Sans"/>
              </a:rPr>
              <a:t>bateriilor</a:t>
            </a:r>
            <a:r>
              <a:rPr lang="en-US" sz="1600" spc="-5" dirty="0">
                <a:solidFill>
                  <a:srgbClr val="F2F2F2"/>
                </a:solidFill>
                <a:latin typeface="Bosch Office Sans"/>
                <a:cs typeface="Bosch Office Sans"/>
              </a:rPr>
              <a:t> </a:t>
            </a:r>
            <a:r>
              <a:rPr lang="en-US" sz="1600" spc="-5" dirty="0" err="1">
                <a:solidFill>
                  <a:srgbClr val="F2F2F2"/>
                </a:solidFill>
                <a:latin typeface="Bosch Office Sans"/>
                <a:cs typeface="Bosch Office Sans"/>
              </a:rPr>
              <a:t>reincarcabile</a:t>
            </a:r>
            <a:r>
              <a:rPr lang="en-US" sz="1600" spc="-5" dirty="0">
                <a:solidFill>
                  <a:srgbClr val="F2F2F2"/>
                </a:solidFill>
                <a:latin typeface="Bosch Office Sans"/>
                <a:cs typeface="Bosch Office Sans"/>
              </a:rPr>
              <a:t> de tip AA.</a:t>
            </a:r>
            <a:endParaRPr sz="1600" dirty="0">
              <a:latin typeface="Bosch Office Sans"/>
              <a:cs typeface="Bosch Office San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49896" y="2409825"/>
            <a:ext cx="8858961" cy="21673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41300" y="5625804"/>
            <a:ext cx="1358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200" dirty="0">
                <a:solidFill>
                  <a:srgbClr val="999FA6"/>
                </a:solidFill>
                <a:latin typeface="Bosch Office Sans"/>
                <a:cs typeface="Bosch Office Sans"/>
              </a:rPr>
              <a:t>1</a:t>
            </a:fld>
            <a:endParaRPr sz="1200">
              <a:latin typeface="Bosch Office Sans"/>
              <a:cs typeface="Bosch Office San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b="1" spc="-5" dirty="0">
                <a:solidFill>
                  <a:srgbClr val="D70012"/>
                </a:solidFill>
                <a:latin typeface="Bosch Office Sans"/>
                <a:cs typeface="Bosch Office Sans"/>
              </a:rPr>
              <a:t>Confidential </a:t>
            </a:r>
            <a:r>
              <a:rPr dirty="0"/>
              <a:t>| </a:t>
            </a:r>
            <a:r>
              <a:rPr spc="-5" dirty="0"/>
              <a:t>Power </a:t>
            </a:r>
            <a:r>
              <a:rPr dirty="0"/>
              <a:t>Tools | </a:t>
            </a:r>
            <a:r>
              <a:rPr spc="-5" dirty="0"/>
              <a:t>PT-HG/PXB-Faber </a:t>
            </a:r>
            <a:r>
              <a:rPr dirty="0"/>
              <a:t>|</a:t>
            </a:r>
            <a:r>
              <a:rPr spc="-65" dirty="0"/>
              <a:t> </a:t>
            </a:r>
            <a:r>
              <a:rPr dirty="0"/>
              <a:t>13/9/2016</a:t>
            </a: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>
                <a:solidFill>
                  <a:srgbClr val="B2B3B5"/>
                </a:solidFill>
              </a:rPr>
              <a:t>©</a:t>
            </a:r>
            <a:r>
              <a:rPr spc="-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Robert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Bosch</a:t>
            </a:r>
            <a:r>
              <a:rPr spc="-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GmbH</a:t>
            </a:r>
            <a:r>
              <a:rPr spc="2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2016.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All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rights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reserved,</a:t>
            </a:r>
            <a:r>
              <a:rPr spc="5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also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regarding</a:t>
            </a:r>
            <a:r>
              <a:rPr spc="5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any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disposal,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exploitation,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reproduction,</a:t>
            </a:r>
            <a:r>
              <a:rPr spc="5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editing,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distribution,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well</a:t>
            </a:r>
            <a:r>
              <a:rPr spc="2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as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in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the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event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of</a:t>
            </a:r>
            <a:r>
              <a:rPr spc="-5" dirty="0">
                <a:solidFill>
                  <a:srgbClr val="B2B3B5"/>
                </a:solidFill>
              </a:rPr>
              <a:t> applications</a:t>
            </a:r>
            <a:r>
              <a:rPr spc="6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for</a:t>
            </a:r>
            <a:r>
              <a:rPr spc="-3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industrial</a:t>
            </a:r>
            <a:r>
              <a:rPr spc="5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property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rights.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15555"/>
            <a:ext cx="10970260" cy="4473575"/>
          </a:xfrm>
          <a:custGeom>
            <a:avLst/>
            <a:gdLst/>
            <a:ahLst/>
            <a:cxnLst/>
            <a:rect l="l" t="t" r="r" b="b"/>
            <a:pathLst>
              <a:path w="10970260" h="4473575">
                <a:moveTo>
                  <a:pt x="0" y="4472952"/>
                </a:moveTo>
                <a:lnTo>
                  <a:pt x="10969752" y="4472952"/>
                </a:lnTo>
                <a:lnTo>
                  <a:pt x="10969752" y="0"/>
                </a:lnTo>
                <a:lnTo>
                  <a:pt x="0" y="0"/>
                </a:lnTo>
                <a:lnTo>
                  <a:pt x="0" y="4472952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115568"/>
            <a:ext cx="10970260" cy="4472940"/>
          </a:xfrm>
          <a:custGeom>
            <a:avLst/>
            <a:gdLst/>
            <a:ahLst/>
            <a:cxnLst/>
            <a:rect l="l" t="t" r="r" b="b"/>
            <a:pathLst>
              <a:path w="10970260" h="4472940">
                <a:moveTo>
                  <a:pt x="10969752" y="4472940"/>
                </a:moveTo>
                <a:lnTo>
                  <a:pt x="0" y="4472940"/>
                </a:lnTo>
                <a:lnTo>
                  <a:pt x="0" y="0"/>
                </a:lnTo>
              </a:path>
            </a:pathLst>
          </a:custGeom>
          <a:ln w="9144">
            <a:solidFill>
              <a:srgbClr val="DFDF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6764"/>
            <a:ext cx="10970260" cy="1117600"/>
          </a:xfrm>
          <a:custGeom>
            <a:avLst/>
            <a:gdLst/>
            <a:ahLst/>
            <a:cxnLst/>
            <a:rect l="l" t="t" r="r" b="b"/>
            <a:pathLst>
              <a:path w="10970260" h="1117600">
                <a:moveTo>
                  <a:pt x="0" y="1117091"/>
                </a:moveTo>
                <a:lnTo>
                  <a:pt x="10969752" y="1117091"/>
                </a:lnTo>
                <a:lnTo>
                  <a:pt x="10969752" y="0"/>
                </a:lnTo>
                <a:lnTo>
                  <a:pt x="0" y="0"/>
                </a:lnTo>
                <a:lnTo>
                  <a:pt x="0" y="11170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6547" y="590882"/>
            <a:ext cx="3227070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0" dirty="0" err="1"/>
              <a:t>Paleta</a:t>
            </a:r>
            <a:r>
              <a:rPr lang="en-US" spc="-10" dirty="0"/>
              <a:t> de </a:t>
            </a:r>
            <a:r>
              <a:rPr lang="en-US" spc="-10" dirty="0" err="1"/>
              <a:t>culori</a:t>
            </a:r>
            <a:endParaRPr spc="-10" dirty="0"/>
          </a:p>
        </p:txBody>
      </p:sp>
      <p:sp>
        <p:nvSpPr>
          <p:cNvPr id="6" name="object 6"/>
          <p:cNvSpPr txBox="1"/>
          <p:nvPr/>
        </p:nvSpPr>
        <p:spPr>
          <a:xfrm>
            <a:off x="4777085" y="4949515"/>
            <a:ext cx="1193165" cy="655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685">
              <a:lnSpc>
                <a:spcPct val="150000"/>
              </a:lnSpc>
            </a:pPr>
            <a:r>
              <a:rPr sz="1400" b="1" i="1" spc="-5" dirty="0">
                <a:latin typeface="Bosch Office Sans"/>
                <a:cs typeface="Bosch Office Sans"/>
              </a:rPr>
              <a:t>Marshmallow  </a:t>
            </a:r>
            <a:r>
              <a:rPr sz="1400" b="1" i="1" spc="-5" dirty="0">
                <a:solidFill>
                  <a:srgbClr val="58595C"/>
                </a:solidFill>
                <a:latin typeface="Bosch Office Sans"/>
                <a:cs typeface="Bosch Office Sans"/>
              </a:rPr>
              <a:t>0</a:t>
            </a:r>
            <a:r>
              <a:rPr sz="1400" b="1" i="1" spc="5" dirty="0">
                <a:solidFill>
                  <a:srgbClr val="58595C"/>
                </a:solidFill>
                <a:latin typeface="Bosch Office Sans"/>
                <a:cs typeface="Bosch Office Sans"/>
              </a:rPr>
              <a:t>.</a:t>
            </a:r>
            <a:r>
              <a:rPr sz="1400" b="1" i="1" spc="10" dirty="0">
                <a:solidFill>
                  <a:srgbClr val="58595C"/>
                </a:solidFill>
                <a:latin typeface="Bosch Office Sans"/>
                <a:cs typeface="Bosch Office Sans"/>
              </a:rPr>
              <a:t>6</a:t>
            </a:r>
            <a:r>
              <a:rPr sz="1400" b="1" i="1" spc="-5" dirty="0">
                <a:solidFill>
                  <a:srgbClr val="58595C"/>
                </a:solidFill>
                <a:latin typeface="Bosch Office Sans"/>
                <a:cs typeface="Bosch Office Sans"/>
              </a:rPr>
              <a:t>03</a:t>
            </a:r>
            <a:r>
              <a:rPr sz="1400" b="1" i="1" spc="-10" dirty="0">
                <a:solidFill>
                  <a:srgbClr val="58595C"/>
                </a:solidFill>
                <a:latin typeface="Bosch Office Sans"/>
                <a:cs typeface="Bosch Office Sans"/>
              </a:rPr>
              <a:t>.</a:t>
            </a:r>
            <a:r>
              <a:rPr sz="1400" b="1" i="1" spc="-15" dirty="0">
                <a:solidFill>
                  <a:srgbClr val="58595C"/>
                </a:solidFill>
                <a:latin typeface="Bosch Office Sans"/>
                <a:cs typeface="Bosch Office Sans"/>
              </a:rPr>
              <a:t>2</a:t>
            </a:r>
            <a:r>
              <a:rPr sz="1400" b="1" i="1" spc="-10" dirty="0">
                <a:solidFill>
                  <a:srgbClr val="58595C"/>
                </a:solidFill>
                <a:latin typeface="Bosch Office Sans"/>
                <a:cs typeface="Bosch Office Sans"/>
              </a:rPr>
              <a:t>A</a:t>
            </a:r>
            <a:r>
              <a:rPr sz="1400" b="1" i="1" spc="-5" dirty="0">
                <a:solidFill>
                  <a:srgbClr val="58595C"/>
                </a:solidFill>
                <a:latin typeface="Bosch Office Sans"/>
                <a:cs typeface="Bosch Office Sans"/>
              </a:rPr>
              <a:t>2</a:t>
            </a:r>
            <a:r>
              <a:rPr sz="1400" b="1" i="1" spc="5" dirty="0">
                <a:solidFill>
                  <a:srgbClr val="58595C"/>
                </a:solidFill>
                <a:latin typeface="Bosch Office Sans"/>
                <a:cs typeface="Bosch Office Sans"/>
              </a:rPr>
              <a:t>.</a:t>
            </a:r>
            <a:r>
              <a:rPr sz="1400" b="1" i="1" spc="-15" dirty="0">
                <a:solidFill>
                  <a:srgbClr val="58595C"/>
                </a:solidFill>
                <a:latin typeface="Bosch Office Sans"/>
                <a:cs typeface="Bosch Office Sans"/>
              </a:rPr>
              <a:t>1</a:t>
            </a:r>
            <a:r>
              <a:rPr sz="1400" b="1" i="1" spc="-5" dirty="0">
                <a:solidFill>
                  <a:srgbClr val="58595C"/>
                </a:solidFill>
                <a:latin typeface="Bosch Office Sans"/>
                <a:cs typeface="Bosch Office Sans"/>
              </a:rPr>
              <a:t>02</a:t>
            </a:r>
            <a:endParaRPr sz="1400">
              <a:latin typeface="Bosch Office Sans"/>
              <a:cs typeface="Bosch Office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87360" y="4936498"/>
            <a:ext cx="1193165" cy="655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715">
              <a:lnSpc>
                <a:spcPct val="150000"/>
              </a:lnSpc>
            </a:pPr>
            <a:r>
              <a:rPr sz="1400" b="1" i="1" spc="-5" dirty="0">
                <a:latin typeface="Bosch Office Sans"/>
                <a:cs typeface="Bosch Office Sans"/>
              </a:rPr>
              <a:t>Cupcake pink  </a:t>
            </a:r>
            <a:r>
              <a:rPr sz="1400" b="1" i="1" spc="-5" dirty="0">
                <a:solidFill>
                  <a:srgbClr val="58595C"/>
                </a:solidFill>
                <a:latin typeface="Bosch Office Sans"/>
                <a:cs typeface="Bosch Office Sans"/>
              </a:rPr>
              <a:t>0</a:t>
            </a:r>
            <a:r>
              <a:rPr sz="1400" b="1" i="1" spc="5" dirty="0">
                <a:solidFill>
                  <a:srgbClr val="58595C"/>
                </a:solidFill>
                <a:latin typeface="Bosch Office Sans"/>
                <a:cs typeface="Bosch Office Sans"/>
              </a:rPr>
              <a:t>.</a:t>
            </a:r>
            <a:r>
              <a:rPr sz="1400" b="1" i="1" spc="10" dirty="0">
                <a:solidFill>
                  <a:srgbClr val="58595C"/>
                </a:solidFill>
                <a:latin typeface="Bosch Office Sans"/>
                <a:cs typeface="Bosch Office Sans"/>
              </a:rPr>
              <a:t>6</a:t>
            </a:r>
            <a:r>
              <a:rPr sz="1400" b="1" i="1" spc="-5" dirty="0">
                <a:solidFill>
                  <a:srgbClr val="58595C"/>
                </a:solidFill>
                <a:latin typeface="Bosch Office Sans"/>
                <a:cs typeface="Bosch Office Sans"/>
              </a:rPr>
              <a:t>03</a:t>
            </a:r>
            <a:r>
              <a:rPr sz="1400" b="1" i="1" spc="-10" dirty="0">
                <a:solidFill>
                  <a:srgbClr val="58595C"/>
                </a:solidFill>
                <a:latin typeface="Bosch Office Sans"/>
                <a:cs typeface="Bosch Office Sans"/>
              </a:rPr>
              <a:t>.</a:t>
            </a:r>
            <a:r>
              <a:rPr sz="1400" b="1" i="1" spc="-15" dirty="0">
                <a:solidFill>
                  <a:srgbClr val="58595C"/>
                </a:solidFill>
                <a:latin typeface="Bosch Office Sans"/>
                <a:cs typeface="Bosch Office Sans"/>
              </a:rPr>
              <a:t>2</a:t>
            </a:r>
            <a:r>
              <a:rPr sz="1400" b="1" i="1" spc="-10" dirty="0">
                <a:solidFill>
                  <a:srgbClr val="58595C"/>
                </a:solidFill>
                <a:latin typeface="Bosch Office Sans"/>
                <a:cs typeface="Bosch Office Sans"/>
              </a:rPr>
              <a:t>A</a:t>
            </a:r>
            <a:r>
              <a:rPr sz="1400" b="1" i="1" spc="-5" dirty="0">
                <a:solidFill>
                  <a:srgbClr val="58595C"/>
                </a:solidFill>
                <a:latin typeface="Bosch Office Sans"/>
                <a:cs typeface="Bosch Office Sans"/>
              </a:rPr>
              <a:t>2</a:t>
            </a:r>
            <a:r>
              <a:rPr sz="1400" b="1" i="1" spc="5" dirty="0">
                <a:solidFill>
                  <a:srgbClr val="58595C"/>
                </a:solidFill>
                <a:latin typeface="Bosch Office Sans"/>
                <a:cs typeface="Bosch Office Sans"/>
              </a:rPr>
              <a:t>.</a:t>
            </a:r>
            <a:r>
              <a:rPr sz="1400" b="1" i="1" spc="-15" dirty="0">
                <a:solidFill>
                  <a:srgbClr val="58595C"/>
                </a:solidFill>
                <a:latin typeface="Bosch Office Sans"/>
                <a:cs typeface="Bosch Office Sans"/>
              </a:rPr>
              <a:t>1</a:t>
            </a:r>
            <a:r>
              <a:rPr sz="1400" b="1" i="1" spc="-5" dirty="0">
                <a:solidFill>
                  <a:srgbClr val="58595C"/>
                </a:solidFill>
                <a:latin typeface="Bosch Office Sans"/>
                <a:cs typeface="Bosch Office Sans"/>
              </a:rPr>
              <a:t>03</a:t>
            </a:r>
            <a:endParaRPr sz="1400">
              <a:latin typeface="Bosch Office Sans"/>
              <a:cs typeface="Bosch Office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3387" y="4923303"/>
            <a:ext cx="1193165" cy="655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7320">
              <a:lnSpc>
                <a:spcPct val="150000"/>
              </a:lnSpc>
            </a:pPr>
            <a:r>
              <a:rPr sz="1400" b="1" i="1" spc="-5" dirty="0">
                <a:latin typeface="Bosch Office Sans"/>
                <a:cs typeface="Bosch Office Sans"/>
              </a:rPr>
              <a:t>Evergreen  </a:t>
            </a:r>
            <a:r>
              <a:rPr sz="1400" b="1" i="1" spc="-5" dirty="0">
                <a:solidFill>
                  <a:srgbClr val="58595C"/>
                </a:solidFill>
                <a:latin typeface="Bosch Office Sans"/>
                <a:cs typeface="Bosch Office Sans"/>
              </a:rPr>
              <a:t>0</a:t>
            </a:r>
            <a:r>
              <a:rPr sz="1400" b="1" i="1" spc="5" dirty="0">
                <a:solidFill>
                  <a:srgbClr val="58595C"/>
                </a:solidFill>
                <a:latin typeface="Bosch Office Sans"/>
                <a:cs typeface="Bosch Office Sans"/>
              </a:rPr>
              <a:t>.</a:t>
            </a:r>
            <a:r>
              <a:rPr sz="1400" b="1" i="1" spc="10" dirty="0">
                <a:solidFill>
                  <a:srgbClr val="58595C"/>
                </a:solidFill>
                <a:latin typeface="Bosch Office Sans"/>
                <a:cs typeface="Bosch Office Sans"/>
              </a:rPr>
              <a:t>6</a:t>
            </a:r>
            <a:r>
              <a:rPr sz="1400" b="1" i="1" spc="-5" dirty="0">
                <a:solidFill>
                  <a:srgbClr val="58595C"/>
                </a:solidFill>
                <a:latin typeface="Bosch Office Sans"/>
                <a:cs typeface="Bosch Office Sans"/>
              </a:rPr>
              <a:t>03</a:t>
            </a:r>
            <a:r>
              <a:rPr sz="1400" b="1" i="1" spc="-10" dirty="0">
                <a:solidFill>
                  <a:srgbClr val="58595C"/>
                </a:solidFill>
                <a:latin typeface="Bosch Office Sans"/>
                <a:cs typeface="Bosch Office Sans"/>
              </a:rPr>
              <a:t>.</a:t>
            </a:r>
            <a:r>
              <a:rPr sz="1400" b="1" i="1" spc="-15" dirty="0">
                <a:solidFill>
                  <a:srgbClr val="58595C"/>
                </a:solidFill>
                <a:latin typeface="Bosch Office Sans"/>
                <a:cs typeface="Bosch Office Sans"/>
              </a:rPr>
              <a:t>2</a:t>
            </a:r>
            <a:r>
              <a:rPr sz="1400" b="1" i="1" spc="-10" dirty="0">
                <a:solidFill>
                  <a:srgbClr val="58595C"/>
                </a:solidFill>
                <a:latin typeface="Bosch Office Sans"/>
                <a:cs typeface="Bosch Office Sans"/>
              </a:rPr>
              <a:t>A</a:t>
            </a:r>
            <a:r>
              <a:rPr sz="1400" b="1" i="1" spc="-5" dirty="0">
                <a:solidFill>
                  <a:srgbClr val="58595C"/>
                </a:solidFill>
                <a:latin typeface="Bosch Office Sans"/>
                <a:cs typeface="Bosch Office Sans"/>
              </a:rPr>
              <a:t>2</a:t>
            </a:r>
            <a:r>
              <a:rPr sz="1400" b="1" i="1" spc="5" dirty="0">
                <a:solidFill>
                  <a:srgbClr val="58595C"/>
                </a:solidFill>
                <a:latin typeface="Bosch Office Sans"/>
                <a:cs typeface="Bosch Office Sans"/>
              </a:rPr>
              <a:t>.</a:t>
            </a:r>
            <a:r>
              <a:rPr sz="1400" b="1" i="1" spc="-15" dirty="0">
                <a:solidFill>
                  <a:srgbClr val="58595C"/>
                </a:solidFill>
                <a:latin typeface="Bosch Office Sans"/>
                <a:cs typeface="Bosch Office Sans"/>
              </a:rPr>
              <a:t>1</a:t>
            </a:r>
            <a:r>
              <a:rPr sz="1400" b="1" i="1" spc="-5" dirty="0">
                <a:solidFill>
                  <a:srgbClr val="58595C"/>
                </a:solidFill>
                <a:latin typeface="Bosch Office Sans"/>
                <a:cs typeface="Bosch Office Sans"/>
              </a:rPr>
              <a:t>00</a:t>
            </a:r>
            <a:endParaRPr sz="1400" dirty="0">
              <a:latin typeface="Bosch Office Sans"/>
              <a:cs typeface="Bosch Office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24969" y="4931684"/>
            <a:ext cx="1193165" cy="655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7470">
              <a:lnSpc>
                <a:spcPct val="150000"/>
              </a:lnSpc>
            </a:pPr>
            <a:r>
              <a:rPr sz="1400" b="1" i="1" dirty="0">
                <a:latin typeface="Bosch Office Sans"/>
                <a:cs typeface="Bosch Office Sans"/>
              </a:rPr>
              <a:t>Smoky </a:t>
            </a:r>
            <a:r>
              <a:rPr sz="1400" b="1" i="1" spc="-5" dirty="0">
                <a:latin typeface="Bosch Office Sans"/>
                <a:cs typeface="Bosch Office Sans"/>
              </a:rPr>
              <a:t>grey  </a:t>
            </a:r>
            <a:r>
              <a:rPr sz="1400" b="1" i="1" spc="-5" dirty="0">
                <a:solidFill>
                  <a:srgbClr val="58595C"/>
                </a:solidFill>
                <a:latin typeface="Bosch Office Sans"/>
                <a:cs typeface="Bosch Office Sans"/>
              </a:rPr>
              <a:t>0</a:t>
            </a:r>
            <a:r>
              <a:rPr sz="1400" b="1" i="1" spc="5" dirty="0">
                <a:solidFill>
                  <a:srgbClr val="58595C"/>
                </a:solidFill>
                <a:latin typeface="Bosch Office Sans"/>
                <a:cs typeface="Bosch Office Sans"/>
              </a:rPr>
              <a:t>.</a:t>
            </a:r>
            <a:r>
              <a:rPr sz="1400" b="1" i="1" spc="10" dirty="0">
                <a:solidFill>
                  <a:srgbClr val="58595C"/>
                </a:solidFill>
                <a:latin typeface="Bosch Office Sans"/>
                <a:cs typeface="Bosch Office Sans"/>
              </a:rPr>
              <a:t>6</a:t>
            </a:r>
            <a:r>
              <a:rPr sz="1400" b="1" i="1" spc="-5" dirty="0">
                <a:solidFill>
                  <a:srgbClr val="58595C"/>
                </a:solidFill>
                <a:latin typeface="Bosch Office Sans"/>
                <a:cs typeface="Bosch Office Sans"/>
              </a:rPr>
              <a:t>03</a:t>
            </a:r>
            <a:r>
              <a:rPr sz="1400" b="1" i="1" spc="-10" dirty="0">
                <a:solidFill>
                  <a:srgbClr val="58595C"/>
                </a:solidFill>
                <a:latin typeface="Bosch Office Sans"/>
                <a:cs typeface="Bosch Office Sans"/>
              </a:rPr>
              <a:t>.</a:t>
            </a:r>
            <a:r>
              <a:rPr sz="1400" b="1" i="1" spc="-15" dirty="0">
                <a:solidFill>
                  <a:srgbClr val="58595C"/>
                </a:solidFill>
                <a:latin typeface="Bosch Office Sans"/>
                <a:cs typeface="Bosch Office Sans"/>
              </a:rPr>
              <a:t>2</a:t>
            </a:r>
            <a:r>
              <a:rPr sz="1400" b="1" i="1" spc="-10" dirty="0">
                <a:solidFill>
                  <a:srgbClr val="58595C"/>
                </a:solidFill>
                <a:latin typeface="Bosch Office Sans"/>
                <a:cs typeface="Bosch Office Sans"/>
              </a:rPr>
              <a:t>A</a:t>
            </a:r>
            <a:r>
              <a:rPr sz="1400" b="1" i="1" spc="-5" dirty="0">
                <a:solidFill>
                  <a:srgbClr val="58595C"/>
                </a:solidFill>
                <a:latin typeface="Bosch Office Sans"/>
                <a:cs typeface="Bosch Office Sans"/>
              </a:rPr>
              <a:t>2</a:t>
            </a:r>
            <a:r>
              <a:rPr sz="1400" b="1" i="1" spc="5" dirty="0">
                <a:solidFill>
                  <a:srgbClr val="58595C"/>
                </a:solidFill>
                <a:latin typeface="Bosch Office Sans"/>
                <a:cs typeface="Bosch Office Sans"/>
              </a:rPr>
              <a:t>.</a:t>
            </a:r>
            <a:r>
              <a:rPr sz="1400" b="1" i="1" spc="-15" dirty="0">
                <a:solidFill>
                  <a:srgbClr val="58595C"/>
                </a:solidFill>
                <a:latin typeface="Bosch Office Sans"/>
                <a:cs typeface="Bosch Office Sans"/>
              </a:rPr>
              <a:t>1</a:t>
            </a:r>
            <a:r>
              <a:rPr sz="1400" b="1" i="1" spc="-5" dirty="0">
                <a:solidFill>
                  <a:srgbClr val="58595C"/>
                </a:solidFill>
                <a:latin typeface="Bosch Office Sans"/>
                <a:cs typeface="Bosch Office Sans"/>
              </a:rPr>
              <a:t>01</a:t>
            </a:r>
            <a:endParaRPr sz="1400" dirty="0">
              <a:latin typeface="Bosch Office Sans"/>
              <a:cs typeface="Bosch Office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11900" y="4931684"/>
            <a:ext cx="1193165" cy="655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4610">
              <a:lnSpc>
                <a:spcPct val="150000"/>
              </a:lnSpc>
            </a:pPr>
            <a:r>
              <a:rPr sz="1400" b="1" i="1" spc="-5" dirty="0">
                <a:latin typeface="Bosch Office Sans"/>
                <a:cs typeface="Bosch Office Sans"/>
              </a:rPr>
              <a:t>Lagoon blue  </a:t>
            </a:r>
            <a:r>
              <a:rPr sz="1400" b="1" i="1" spc="-5" dirty="0">
                <a:solidFill>
                  <a:srgbClr val="58595C"/>
                </a:solidFill>
                <a:latin typeface="Bosch Office Sans"/>
                <a:cs typeface="Bosch Office Sans"/>
              </a:rPr>
              <a:t>0</a:t>
            </a:r>
            <a:r>
              <a:rPr sz="1400" b="1" i="1" spc="5" dirty="0">
                <a:solidFill>
                  <a:srgbClr val="58595C"/>
                </a:solidFill>
                <a:latin typeface="Bosch Office Sans"/>
                <a:cs typeface="Bosch Office Sans"/>
              </a:rPr>
              <a:t>.</a:t>
            </a:r>
            <a:r>
              <a:rPr sz="1400" b="1" i="1" spc="10" dirty="0">
                <a:solidFill>
                  <a:srgbClr val="58595C"/>
                </a:solidFill>
                <a:latin typeface="Bosch Office Sans"/>
                <a:cs typeface="Bosch Office Sans"/>
              </a:rPr>
              <a:t>6</a:t>
            </a:r>
            <a:r>
              <a:rPr sz="1400" b="1" i="1" spc="-5" dirty="0">
                <a:solidFill>
                  <a:srgbClr val="58595C"/>
                </a:solidFill>
                <a:latin typeface="Bosch Office Sans"/>
                <a:cs typeface="Bosch Office Sans"/>
              </a:rPr>
              <a:t>03</a:t>
            </a:r>
            <a:r>
              <a:rPr sz="1400" b="1" i="1" spc="-10" dirty="0">
                <a:solidFill>
                  <a:srgbClr val="58595C"/>
                </a:solidFill>
                <a:latin typeface="Bosch Office Sans"/>
                <a:cs typeface="Bosch Office Sans"/>
              </a:rPr>
              <a:t>.</a:t>
            </a:r>
            <a:r>
              <a:rPr sz="1400" b="1" i="1" spc="-15" dirty="0">
                <a:solidFill>
                  <a:srgbClr val="58595C"/>
                </a:solidFill>
                <a:latin typeface="Bosch Office Sans"/>
                <a:cs typeface="Bosch Office Sans"/>
              </a:rPr>
              <a:t>2</a:t>
            </a:r>
            <a:r>
              <a:rPr sz="1400" b="1" i="1" spc="-10" dirty="0">
                <a:solidFill>
                  <a:srgbClr val="58595C"/>
                </a:solidFill>
                <a:latin typeface="Bosch Office Sans"/>
                <a:cs typeface="Bosch Office Sans"/>
              </a:rPr>
              <a:t>A</a:t>
            </a:r>
            <a:r>
              <a:rPr sz="1400" b="1" i="1" spc="-5" dirty="0">
                <a:solidFill>
                  <a:srgbClr val="58595C"/>
                </a:solidFill>
                <a:latin typeface="Bosch Office Sans"/>
                <a:cs typeface="Bosch Office Sans"/>
              </a:rPr>
              <a:t>2</a:t>
            </a:r>
            <a:r>
              <a:rPr sz="1400" b="1" i="1" spc="5" dirty="0">
                <a:solidFill>
                  <a:srgbClr val="58595C"/>
                </a:solidFill>
                <a:latin typeface="Bosch Office Sans"/>
                <a:cs typeface="Bosch Office Sans"/>
              </a:rPr>
              <a:t>.</a:t>
            </a:r>
            <a:r>
              <a:rPr sz="1400" b="1" i="1" spc="-15" dirty="0">
                <a:solidFill>
                  <a:srgbClr val="58595C"/>
                </a:solidFill>
                <a:latin typeface="Bosch Office Sans"/>
                <a:cs typeface="Bosch Office Sans"/>
              </a:rPr>
              <a:t>1</a:t>
            </a:r>
            <a:r>
              <a:rPr sz="1400" b="1" i="1" spc="-5" dirty="0">
                <a:solidFill>
                  <a:srgbClr val="58595C"/>
                </a:solidFill>
                <a:latin typeface="Bosch Office Sans"/>
                <a:cs typeface="Bosch Office Sans"/>
              </a:rPr>
              <a:t>04</a:t>
            </a:r>
            <a:endParaRPr sz="1400">
              <a:latin typeface="Bosch Office Sans"/>
              <a:cs typeface="Bosch Office San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89075" y="1098704"/>
            <a:ext cx="935949" cy="4003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00172" y="1051894"/>
            <a:ext cx="1064005" cy="4123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36235" y="1031189"/>
            <a:ext cx="1051888" cy="40422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22007" y="1033386"/>
            <a:ext cx="1151585" cy="40689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54668" y="1035445"/>
            <a:ext cx="957717" cy="40958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b="1" spc="-5" dirty="0">
                <a:solidFill>
                  <a:srgbClr val="D70012"/>
                </a:solidFill>
                <a:latin typeface="Bosch Office Sans"/>
                <a:cs typeface="Bosch Office Sans"/>
              </a:rPr>
              <a:t>Confidential </a:t>
            </a:r>
            <a:r>
              <a:rPr dirty="0"/>
              <a:t>| </a:t>
            </a:r>
            <a:r>
              <a:rPr spc="-5" dirty="0"/>
              <a:t>Power </a:t>
            </a:r>
            <a:r>
              <a:rPr dirty="0"/>
              <a:t>Tools | </a:t>
            </a:r>
            <a:r>
              <a:rPr spc="-5" dirty="0"/>
              <a:t>PT-HG/PXB-Faber </a:t>
            </a:r>
            <a:r>
              <a:rPr dirty="0"/>
              <a:t>|</a:t>
            </a:r>
            <a:r>
              <a:rPr spc="-65" dirty="0"/>
              <a:t> </a:t>
            </a:r>
            <a:r>
              <a:rPr dirty="0"/>
              <a:t>13/9/2016</a:t>
            </a: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>
                <a:solidFill>
                  <a:srgbClr val="B2B3B5"/>
                </a:solidFill>
              </a:rPr>
              <a:t>©</a:t>
            </a:r>
            <a:r>
              <a:rPr spc="-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Robert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Bosch</a:t>
            </a:r>
            <a:r>
              <a:rPr spc="-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GmbH</a:t>
            </a:r>
            <a:r>
              <a:rPr spc="2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2016.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All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rights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reserved,</a:t>
            </a:r>
            <a:r>
              <a:rPr spc="5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also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regarding</a:t>
            </a:r>
            <a:r>
              <a:rPr spc="5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any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disposal,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exploitation,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reproduction,</a:t>
            </a:r>
            <a:r>
              <a:rPr spc="5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editing,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distribution,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well</a:t>
            </a:r>
            <a:r>
              <a:rPr spc="2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as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in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the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event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of</a:t>
            </a:r>
            <a:r>
              <a:rPr spc="-5" dirty="0">
                <a:solidFill>
                  <a:srgbClr val="B2B3B5"/>
                </a:solidFill>
              </a:rPr>
              <a:t> applications</a:t>
            </a:r>
            <a:r>
              <a:rPr spc="6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for</a:t>
            </a:r>
            <a:r>
              <a:rPr spc="-3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industrial</a:t>
            </a:r>
            <a:r>
              <a:rPr spc="5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property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rights.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17104"/>
            <a:ext cx="10969752" cy="4396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6379" y="590804"/>
            <a:ext cx="3503295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3.2. </a:t>
            </a:r>
            <a:r>
              <a:rPr spc="-10" dirty="0"/>
              <a:t>Scope </a:t>
            </a:r>
            <a:r>
              <a:rPr dirty="0"/>
              <a:t>of</a:t>
            </a:r>
            <a:r>
              <a:rPr spc="-30" dirty="0"/>
              <a:t> </a:t>
            </a:r>
            <a:r>
              <a:rPr spc="-5" dirty="0"/>
              <a:t>Delivery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954131" y="1151916"/>
            <a:ext cx="9064536" cy="3200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09695">
              <a:lnSpc>
                <a:spcPct val="100000"/>
              </a:lnSpc>
            </a:pPr>
            <a:r>
              <a:rPr spc="-10" dirty="0"/>
              <a:t>Gluey</a:t>
            </a:r>
          </a:p>
          <a:p>
            <a:pPr marL="3854450">
              <a:lnSpc>
                <a:spcPct val="100000"/>
              </a:lnSpc>
              <a:spcBef>
                <a:spcPts val="1285"/>
              </a:spcBef>
            </a:pPr>
            <a:r>
              <a:rPr sz="1600" spc="-5" dirty="0">
                <a:solidFill>
                  <a:srgbClr val="505A63"/>
                </a:solidFill>
                <a:latin typeface="Arial"/>
                <a:cs typeface="Arial"/>
              </a:rPr>
              <a:t>+ </a:t>
            </a:r>
            <a:r>
              <a:rPr sz="1600" b="1" spc="-5" dirty="0">
                <a:solidFill>
                  <a:srgbClr val="505A63"/>
                </a:solidFill>
                <a:latin typeface="Arial"/>
                <a:cs typeface="Arial"/>
              </a:rPr>
              <a:t>20 </a:t>
            </a:r>
            <a:r>
              <a:rPr lang="en-US" sz="1600" b="1" spc="-5" dirty="0">
                <a:solidFill>
                  <a:srgbClr val="505A63"/>
                </a:solidFill>
                <a:latin typeface="Arial"/>
                <a:cs typeface="Arial"/>
              </a:rPr>
              <a:t>mini </a:t>
            </a:r>
            <a:r>
              <a:rPr lang="en-US" sz="1600" b="1" spc="-5" dirty="0" err="1">
                <a:solidFill>
                  <a:srgbClr val="505A63"/>
                </a:solidFill>
                <a:latin typeface="Arial"/>
                <a:cs typeface="Arial"/>
              </a:rPr>
              <a:t>batoane</a:t>
            </a:r>
            <a:r>
              <a:rPr sz="1600" b="1" spc="-5" dirty="0">
                <a:solidFill>
                  <a:srgbClr val="505A63"/>
                </a:solidFill>
                <a:latin typeface="Arial"/>
                <a:cs typeface="Arial"/>
              </a:rPr>
              <a:t>  </a:t>
            </a:r>
            <a:endParaRPr lang="en-US" sz="1600" b="1" spc="-5" dirty="0">
              <a:solidFill>
                <a:srgbClr val="505A63"/>
              </a:solidFill>
              <a:latin typeface="Arial"/>
              <a:cs typeface="Arial"/>
            </a:endParaRPr>
          </a:p>
          <a:p>
            <a:pPr marL="4025900" indent="-171450">
              <a:spcBef>
                <a:spcPts val="1285"/>
              </a:spcBef>
              <a:buFontTx/>
              <a:buChar char="-"/>
            </a:pPr>
            <a:r>
              <a:rPr lang="en-US" sz="1050" dirty="0" err="1">
                <a:solidFill>
                  <a:srgbClr val="505A63"/>
                </a:solidFill>
                <a:latin typeface="Arial"/>
                <a:cs typeface="Arial"/>
              </a:rPr>
              <a:t>Lipici</a:t>
            </a:r>
            <a:r>
              <a:rPr lang="en-US" sz="1050" dirty="0">
                <a:solidFill>
                  <a:srgbClr val="505A63"/>
                </a:solidFill>
                <a:latin typeface="Arial"/>
                <a:cs typeface="Arial"/>
              </a:rPr>
              <a:t> </a:t>
            </a:r>
            <a:r>
              <a:rPr lang="en-US" sz="1050" dirty="0" err="1">
                <a:solidFill>
                  <a:srgbClr val="505A63"/>
                </a:solidFill>
                <a:latin typeface="Arial"/>
                <a:cs typeface="Arial"/>
              </a:rPr>
              <a:t>pentru</a:t>
            </a:r>
            <a:r>
              <a:rPr lang="en-US" sz="1050" dirty="0">
                <a:solidFill>
                  <a:srgbClr val="505A63"/>
                </a:solidFill>
                <a:latin typeface="Arial"/>
                <a:cs typeface="Arial"/>
              </a:rPr>
              <a:t> </a:t>
            </a:r>
            <a:r>
              <a:rPr lang="en-US" sz="1050" dirty="0" err="1">
                <a:solidFill>
                  <a:srgbClr val="505A63"/>
                </a:solidFill>
                <a:latin typeface="Arial"/>
                <a:cs typeface="Arial"/>
              </a:rPr>
              <a:t>toate</a:t>
            </a:r>
            <a:r>
              <a:rPr lang="en-US" sz="1050" dirty="0">
                <a:solidFill>
                  <a:srgbClr val="505A63"/>
                </a:solidFill>
                <a:latin typeface="Arial"/>
                <a:cs typeface="Arial"/>
              </a:rPr>
              <a:t> </a:t>
            </a:r>
            <a:r>
              <a:rPr lang="en-US" sz="1050" dirty="0" err="1">
                <a:solidFill>
                  <a:srgbClr val="505A63"/>
                </a:solidFill>
                <a:latin typeface="Arial"/>
                <a:cs typeface="Arial"/>
              </a:rPr>
              <a:t>utilizarile</a:t>
            </a:r>
            <a:endParaRPr lang="en-US" sz="1050" dirty="0">
              <a:solidFill>
                <a:srgbClr val="505A63"/>
              </a:solidFill>
              <a:latin typeface="Arial"/>
              <a:cs typeface="Arial"/>
            </a:endParaRPr>
          </a:p>
          <a:p>
            <a:pPr marL="4025900" indent="-171450">
              <a:spcBef>
                <a:spcPts val="1285"/>
              </a:spcBef>
              <a:buFontTx/>
              <a:buChar char="-"/>
            </a:pPr>
            <a:r>
              <a:rPr lang="en-US" sz="1050" dirty="0" err="1">
                <a:solidFill>
                  <a:srgbClr val="505A63"/>
                </a:solidFill>
                <a:latin typeface="Arial"/>
                <a:cs typeface="Arial"/>
              </a:rPr>
              <a:t>Galben</a:t>
            </a:r>
            <a:r>
              <a:rPr lang="en-US" sz="1050" dirty="0">
                <a:solidFill>
                  <a:srgbClr val="505A63"/>
                </a:solidFill>
                <a:latin typeface="Arial"/>
                <a:cs typeface="Arial"/>
              </a:rPr>
              <a:t>, </a:t>
            </a:r>
            <a:r>
              <a:rPr lang="en-US" sz="1050" dirty="0" err="1">
                <a:solidFill>
                  <a:srgbClr val="505A63"/>
                </a:solidFill>
                <a:latin typeface="Arial"/>
                <a:cs typeface="Arial"/>
              </a:rPr>
              <a:t>rosu</a:t>
            </a:r>
            <a:r>
              <a:rPr lang="en-US" sz="1050" dirty="0">
                <a:solidFill>
                  <a:srgbClr val="505A63"/>
                </a:solidFill>
                <a:latin typeface="Arial"/>
                <a:cs typeface="Arial"/>
              </a:rPr>
              <a:t>, </a:t>
            </a:r>
            <a:r>
              <a:rPr lang="en-US" sz="1050" dirty="0" err="1">
                <a:solidFill>
                  <a:srgbClr val="505A63"/>
                </a:solidFill>
                <a:latin typeface="Arial"/>
                <a:cs typeface="Arial"/>
              </a:rPr>
              <a:t>verde</a:t>
            </a:r>
            <a:r>
              <a:rPr lang="en-US" sz="1050" dirty="0">
                <a:solidFill>
                  <a:srgbClr val="505A63"/>
                </a:solidFill>
                <a:latin typeface="Arial"/>
                <a:cs typeface="Arial"/>
              </a:rPr>
              <a:t>, </a:t>
            </a:r>
            <a:r>
              <a:rPr lang="en-US" sz="1050" dirty="0" err="1">
                <a:solidFill>
                  <a:srgbClr val="505A63"/>
                </a:solidFill>
                <a:latin typeface="Arial"/>
                <a:cs typeface="Arial"/>
              </a:rPr>
              <a:t>albastru</a:t>
            </a:r>
            <a:r>
              <a:rPr lang="en-US" sz="1050" dirty="0">
                <a:solidFill>
                  <a:srgbClr val="505A63"/>
                </a:solidFill>
                <a:latin typeface="Arial"/>
                <a:cs typeface="Arial"/>
              </a:rPr>
              <a:t>, </a:t>
            </a:r>
            <a:r>
              <a:rPr lang="en-US" sz="1050" dirty="0" err="1">
                <a:solidFill>
                  <a:srgbClr val="505A63"/>
                </a:solidFill>
                <a:latin typeface="Arial"/>
                <a:cs typeface="Arial"/>
              </a:rPr>
              <a:t>negru</a:t>
            </a:r>
            <a:endParaRPr lang="en-US" sz="1050" dirty="0">
              <a:solidFill>
                <a:srgbClr val="505A63"/>
              </a:solidFill>
              <a:latin typeface="Arial"/>
              <a:cs typeface="Arial"/>
            </a:endParaRPr>
          </a:p>
          <a:p>
            <a:pPr marL="4025900" indent="-171450">
              <a:lnSpc>
                <a:spcPct val="100000"/>
              </a:lnSpc>
              <a:spcBef>
                <a:spcPts val="1285"/>
              </a:spcBef>
              <a:buFontTx/>
              <a:buChar char="-"/>
            </a:pPr>
            <a:r>
              <a:rPr lang="en-US" sz="1050" dirty="0">
                <a:solidFill>
                  <a:srgbClr val="505A63"/>
                </a:solidFill>
                <a:latin typeface="Arial"/>
                <a:cs typeface="Arial"/>
              </a:rPr>
              <a:t>Rosu, </a:t>
            </a:r>
            <a:r>
              <a:rPr lang="en-US" sz="1050" dirty="0" err="1">
                <a:solidFill>
                  <a:srgbClr val="505A63"/>
                </a:solidFill>
                <a:latin typeface="Arial"/>
                <a:cs typeface="Arial"/>
              </a:rPr>
              <a:t>verde</a:t>
            </a:r>
            <a:r>
              <a:rPr lang="en-US" sz="1050" dirty="0">
                <a:solidFill>
                  <a:srgbClr val="505A63"/>
                </a:solidFill>
                <a:latin typeface="Arial"/>
                <a:cs typeface="Arial"/>
              </a:rPr>
              <a:t>, </a:t>
            </a:r>
            <a:r>
              <a:rPr lang="en-US" sz="1050" dirty="0" err="1">
                <a:solidFill>
                  <a:srgbClr val="505A63"/>
                </a:solidFill>
                <a:latin typeface="Arial"/>
                <a:cs typeface="Arial"/>
              </a:rPr>
              <a:t>albastru</a:t>
            </a:r>
            <a:r>
              <a:rPr lang="en-US" sz="1050" dirty="0">
                <a:solidFill>
                  <a:srgbClr val="505A63"/>
                </a:solidFill>
                <a:latin typeface="Arial"/>
                <a:cs typeface="Arial"/>
              </a:rPr>
              <a:t>, </a:t>
            </a:r>
            <a:r>
              <a:rPr lang="en-US" sz="1050" dirty="0" err="1">
                <a:solidFill>
                  <a:srgbClr val="505A63"/>
                </a:solidFill>
                <a:latin typeface="Arial"/>
                <a:cs typeface="Arial"/>
              </a:rPr>
              <a:t>argintiun</a:t>
            </a:r>
            <a:r>
              <a:rPr lang="en-US" sz="1050" dirty="0">
                <a:solidFill>
                  <a:srgbClr val="505A63"/>
                </a:solidFill>
                <a:latin typeface="Arial"/>
                <a:cs typeface="Arial"/>
              </a:rPr>
              <a:t>, </a:t>
            </a:r>
            <a:r>
              <a:rPr lang="en-US" sz="1050" dirty="0" err="1">
                <a:solidFill>
                  <a:srgbClr val="505A63"/>
                </a:solidFill>
                <a:latin typeface="Arial"/>
                <a:cs typeface="Arial"/>
              </a:rPr>
              <a:t>auriu</a:t>
            </a:r>
            <a:r>
              <a:rPr lang="en-US" sz="1050" dirty="0">
                <a:solidFill>
                  <a:srgbClr val="505A63"/>
                </a:solidFill>
                <a:latin typeface="Arial"/>
                <a:cs typeface="Arial"/>
              </a:rPr>
              <a:t> cu </a:t>
            </a:r>
            <a:r>
              <a:rPr lang="en-US" sz="1050" dirty="0" err="1">
                <a:solidFill>
                  <a:srgbClr val="505A63"/>
                </a:solidFill>
                <a:latin typeface="Arial"/>
                <a:cs typeface="Arial"/>
              </a:rPr>
              <a:t>sclipici</a:t>
            </a:r>
            <a:endParaRPr lang="en-US" sz="1050" dirty="0">
              <a:solidFill>
                <a:srgbClr val="505A63"/>
              </a:solidFill>
              <a:latin typeface="Arial"/>
              <a:cs typeface="Arial"/>
            </a:endParaRPr>
          </a:p>
          <a:p>
            <a:pPr marL="4025900" indent="-171450">
              <a:lnSpc>
                <a:spcPct val="100000"/>
              </a:lnSpc>
              <a:spcBef>
                <a:spcPts val="1285"/>
              </a:spcBef>
              <a:buFontTx/>
              <a:buChar char="-"/>
            </a:pPr>
            <a:endParaRPr sz="1500" dirty="0">
              <a:latin typeface="Times New Roman"/>
              <a:cs typeface="Times New Roman"/>
            </a:endParaRPr>
          </a:p>
          <a:p>
            <a:pPr marL="3854450">
              <a:lnSpc>
                <a:spcPct val="100000"/>
              </a:lnSpc>
            </a:pPr>
            <a:r>
              <a:rPr sz="1600" spc="-5" dirty="0">
                <a:solidFill>
                  <a:srgbClr val="505A63"/>
                </a:solidFill>
                <a:latin typeface="Arial"/>
                <a:cs typeface="Arial"/>
              </a:rPr>
              <a:t>+ </a:t>
            </a:r>
            <a:r>
              <a:rPr sz="1600" b="1" spc="-5" dirty="0">
                <a:solidFill>
                  <a:srgbClr val="505A63"/>
                </a:solidFill>
                <a:latin typeface="Arial"/>
                <a:cs typeface="Arial"/>
              </a:rPr>
              <a:t>2 x </a:t>
            </a:r>
            <a:r>
              <a:rPr lang="en-US" sz="1600" b="1" spc="-5" dirty="0" err="1">
                <a:solidFill>
                  <a:srgbClr val="505A63"/>
                </a:solidFill>
                <a:latin typeface="Arial"/>
                <a:cs typeface="Arial"/>
              </a:rPr>
              <a:t>baterii</a:t>
            </a:r>
            <a:r>
              <a:rPr lang="en-US" sz="1600" b="1" spc="-5" dirty="0">
                <a:solidFill>
                  <a:srgbClr val="505A63"/>
                </a:solidFill>
                <a:latin typeface="Arial"/>
                <a:cs typeface="Arial"/>
              </a:rPr>
              <a:t> </a:t>
            </a:r>
            <a:r>
              <a:rPr sz="1600" b="1" spc="-60" dirty="0">
                <a:solidFill>
                  <a:srgbClr val="505A63"/>
                </a:solidFill>
                <a:latin typeface="Arial"/>
                <a:cs typeface="Arial"/>
              </a:rPr>
              <a:t>VARTA </a:t>
            </a:r>
            <a:r>
              <a:rPr sz="1600" b="1" spc="-5" dirty="0">
                <a:solidFill>
                  <a:srgbClr val="505A63"/>
                </a:solidFill>
                <a:latin typeface="Arial"/>
                <a:cs typeface="Arial"/>
              </a:rPr>
              <a:t>2.100 </a:t>
            </a:r>
            <a:r>
              <a:rPr sz="1600" b="1" spc="-25" dirty="0" err="1">
                <a:solidFill>
                  <a:srgbClr val="505A63"/>
                </a:solidFill>
                <a:latin typeface="Arial"/>
                <a:cs typeface="Arial"/>
              </a:rPr>
              <a:t>mAh</a:t>
            </a:r>
            <a:r>
              <a:rPr sz="1600" b="1" spc="-25" dirty="0">
                <a:solidFill>
                  <a:srgbClr val="505A63"/>
                </a:solidFill>
                <a:latin typeface="Arial"/>
                <a:cs typeface="Arial"/>
              </a:rPr>
              <a:t> A</a:t>
            </a:r>
            <a:r>
              <a:rPr lang="en-US" sz="1600" b="1" spc="-25" dirty="0">
                <a:solidFill>
                  <a:srgbClr val="505A63"/>
                </a:solidFill>
                <a:latin typeface="Arial"/>
                <a:cs typeface="Arial"/>
              </a:rPr>
              <a:t>A </a:t>
            </a:r>
            <a:r>
              <a:rPr lang="en-US" sz="1600" b="1" spc="-25" dirty="0" err="1">
                <a:solidFill>
                  <a:srgbClr val="505A63"/>
                </a:solidFill>
                <a:latin typeface="Arial"/>
                <a:cs typeface="Arial"/>
              </a:rPr>
              <a:t>reincarcabile</a:t>
            </a:r>
            <a:r>
              <a:rPr lang="en-US" sz="1600" b="1" spc="-25" dirty="0">
                <a:solidFill>
                  <a:srgbClr val="505A63"/>
                </a:solidFill>
                <a:latin typeface="Arial"/>
                <a:cs typeface="Arial"/>
              </a:rPr>
              <a:t> </a:t>
            </a:r>
            <a:endParaRPr sz="1650" dirty="0">
              <a:latin typeface="Times New Roman"/>
              <a:cs typeface="Times New Roman"/>
            </a:endParaRPr>
          </a:p>
          <a:p>
            <a:pPr marL="3854450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505A63"/>
                </a:solidFill>
                <a:latin typeface="Arial"/>
                <a:cs typeface="Arial"/>
              </a:rPr>
              <a:t>+ </a:t>
            </a:r>
            <a:r>
              <a:rPr lang="en-US" sz="1600" b="1" spc="-5" dirty="0" err="1">
                <a:solidFill>
                  <a:srgbClr val="505A63"/>
                </a:solidFill>
                <a:latin typeface="Arial"/>
                <a:cs typeface="Arial"/>
              </a:rPr>
              <a:t>incarcator</a:t>
            </a:r>
            <a:r>
              <a:rPr lang="en-US" sz="1600" b="1" spc="-5" dirty="0">
                <a:solidFill>
                  <a:srgbClr val="505A63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505A63"/>
                </a:solidFill>
                <a:latin typeface="Arial"/>
                <a:cs typeface="Arial"/>
              </a:rPr>
              <a:t>USB</a:t>
            </a:r>
            <a:endParaRPr sz="1600" dirty="0">
              <a:latin typeface="Arial"/>
              <a:cs typeface="Arial"/>
            </a:endParaRPr>
          </a:p>
          <a:p>
            <a:pPr marL="3841750">
              <a:lnSpc>
                <a:spcPct val="100000"/>
              </a:lnSpc>
              <a:spcBef>
                <a:spcPts val="50"/>
              </a:spcBef>
            </a:pP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8644" y="3525202"/>
            <a:ext cx="826970" cy="1031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002" y="2360434"/>
            <a:ext cx="1432582" cy="14421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2584" y="1173213"/>
            <a:ext cx="1296073" cy="13108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1370" y="2182571"/>
            <a:ext cx="741933" cy="5514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743717" y="5042419"/>
            <a:ext cx="527495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A80163"/>
                </a:solidFill>
                <a:latin typeface="Bosch Office Sans"/>
                <a:cs typeface="Bosch Office Sans"/>
              </a:rPr>
              <a:t>Gluey:</a:t>
            </a:r>
            <a:r>
              <a:rPr lang="en-US" sz="2000" b="1" dirty="0">
                <a:solidFill>
                  <a:srgbClr val="A80163"/>
                </a:solidFill>
                <a:latin typeface="Bosch Office Sans"/>
                <a:cs typeface="Bosch Office Sans"/>
              </a:rPr>
              <a:t> </a:t>
            </a:r>
            <a:r>
              <a:rPr lang="en-US" sz="2000" b="1" dirty="0" err="1">
                <a:solidFill>
                  <a:srgbClr val="A80163"/>
                </a:solidFill>
                <a:latin typeface="Bosch Office Sans"/>
                <a:cs typeface="Bosch Office Sans"/>
              </a:rPr>
              <a:t>Scoate-ti</a:t>
            </a:r>
            <a:r>
              <a:rPr lang="en-US" sz="2000" b="1" dirty="0">
                <a:solidFill>
                  <a:srgbClr val="A80163"/>
                </a:solidFill>
                <a:latin typeface="Bosch Office Sans"/>
                <a:cs typeface="Bosch Office Sans"/>
              </a:rPr>
              <a:t> </a:t>
            </a:r>
            <a:r>
              <a:rPr lang="en-US" sz="2000" b="1" dirty="0" err="1">
                <a:solidFill>
                  <a:srgbClr val="A80163"/>
                </a:solidFill>
                <a:latin typeface="Bosch Office Sans"/>
                <a:cs typeface="Bosch Office Sans"/>
              </a:rPr>
              <a:t>creativitatea</a:t>
            </a:r>
            <a:r>
              <a:rPr lang="en-US" sz="2000" b="1" dirty="0">
                <a:solidFill>
                  <a:srgbClr val="A80163"/>
                </a:solidFill>
                <a:latin typeface="Bosch Office Sans"/>
                <a:cs typeface="Bosch Office Sans"/>
              </a:rPr>
              <a:t> la </a:t>
            </a:r>
            <a:r>
              <a:rPr lang="en-US" sz="2000" b="1" dirty="0" err="1">
                <a:solidFill>
                  <a:srgbClr val="A80163"/>
                </a:solidFill>
                <a:latin typeface="Bosch Office Sans"/>
                <a:cs typeface="Bosch Office Sans"/>
              </a:rPr>
              <a:t>iveala</a:t>
            </a:r>
            <a:r>
              <a:rPr lang="en-US" sz="2000" b="1" dirty="0">
                <a:solidFill>
                  <a:srgbClr val="A80163"/>
                </a:solidFill>
                <a:latin typeface="Bosch Office Sans"/>
                <a:cs typeface="Bosch Office Sans"/>
              </a:rPr>
              <a:t>!</a:t>
            </a:r>
            <a:endParaRPr sz="2000" dirty="0">
              <a:latin typeface="Bosch Office Sans"/>
              <a:cs typeface="Bosch Office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79740" y="226567"/>
            <a:ext cx="264350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1" spc="-10" dirty="0">
                <a:solidFill>
                  <a:srgbClr val="595958"/>
                </a:solidFill>
                <a:latin typeface="Bosch Office Sans"/>
                <a:cs typeface="Bosch Office Sans"/>
              </a:rPr>
              <a:t>Product </a:t>
            </a:r>
            <a:r>
              <a:rPr sz="1600" i="1" spc="-5" dirty="0">
                <a:solidFill>
                  <a:srgbClr val="595958"/>
                </a:solidFill>
                <a:latin typeface="Bosch Office Sans"/>
                <a:cs typeface="Bosch Office Sans"/>
              </a:rPr>
              <a:t>Information </a:t>
            </a:r>
            <a:r>
              <a:rPr sz="1600" i="1" spc="-10" dirty="0">
                <a:solidFill>
                  <a:srgbClr val="595958"/>
                </a:solidFill>
                <a:latin typeface="Bosch Office Sans"/>
                <a:cs typeface="Bosch Office Sans"/>
              </a:rPr>
              <a:t>Package</a:t>
            </a:r>
            <a:endParaRPr sz="1600">
              <a:latin typeface="Bosch Office Sans"/>
              <a:cs typeface="Bosch Office San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4085844"/>
            <a:ext cx="5250179" cy="17602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72301" y="3267456"/>
            <a:ext cx="3009070" cy="13820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38756" y="1338072"/>
            <a:ext cx="1982723" cy="21808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b="1" spc="-5" dirty="0">
                <a:solidFill>
                  <a:srgbClr val="D70012"/>
                </a:solidFill>
                <a:latin typeface="Bosch Office Sans"/>
                <a:cs typeface="Bosch Office Sans"/>
              </a:rPr>
              <a:t>Confidential </a:t>
            </a:r>
            <a:r>
              <a:rPr dirty="0"/>
              <a:t>| </a:t>
            </a:r>
            <a:r>
              <a:rPr spc="-5" dirty="0"/>
              <a:t>Power </a:t>
            </a:r>
            <a:r>
              <a:rPr dirty="0"/>
              <a:t>Tools | </a:t>
            </a:r>
            <a:r>
              <a:rPr spc="-5" dirty="0"/>
              <a:t>PT-HG/PXB-Faber </a:t>
            </a:r>
            <a:r>
              <a:rPr dirty="0"/>
              <a:t>|</a:t>
            </a:r>
            <a:r>
              <a:rPr spc="-65" dirty="0"/>
              <a:t> </a:t>
            </a:r>
            <a:r>
              <a:rPr dirty="0"/>
              <a:t>13/9/2016</a:t>
            </a: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>
                <a:solidFill>
                  <a:srgbClr val="B2B3B5"/>
                </a:solidFill>
              </a:rPr>
              <a:t>©</a:t>
            </a:r>
            <a:r>
              <a:rPr spc="-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Robert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Bosch</a:t>
            </a:r>
            <a:r>
              <a:rPr spc="-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GmbH</a:t>
            </a:r>
            <a:r>
              <a:rPr spc="2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2016.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All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rights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reserved,</a:t>
            </a:r>
            <a:r>
              <a:rPr spc="5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also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regarding</a:t>
            </a:r>
            <a:r>
              <a:rPr spc="5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any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disposal,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exploitation,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reproduction,</a:t>
            </a:r>
            <a:r>
              <a:rPr spc="5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editing,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distribution,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well</a:t>
            </a:r>
            <a:r>
              <a:rPr spc="2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as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in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the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event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of</a:t>
            </a:r>
            <a:r>
              <a:rPr spc="-5" dirty="0">
                <a:solidFill>
                  <a:srgbClr val="B2B3B5"/>
                </a:solidFill>
              </a:rPr>
              <a:t> applications</a:t>
            </a:r>
            <a:r>
              <a:rPr spc="6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for</a:t>
            </a:r>
            <a:r>
              <a:rPr spc="-3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industrial</a:t>
            </a:r>
            <a:r>
              <a:rPr spc="5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property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rights.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10983"/>
            <a:ext cx="10970260" cy="4473575"/>
          </a:xfrm>
          <a:custGeom>
            <a:avLst/>
            <a:gdLst/>
            <a:ahLst/>
            <a:cxnLst/>
            <a:rect l="l" t="t" r="r" b="b"/>
            <a:pathLst>
              <a:path w="10970260" h="4473575">
                <a:moveTo>
                  <a:pt x="0" y="4472952"/>
                </a:moveTo>
                <a:lnTo>
                  <a:pt x="10969752" y="4472952"/>
                </a:lnTo>
                <a:lnTo>
                  <a:pt x="10969752" y="0"/>
                </a:lnTo>
                <a:lnTo>
                  <a:pt x="0" y="0"/>
                </a:lnTo>
                <a:lnTo>
                  <a:pt x="0" y="4472952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110996"/>
            <a:ext cx="10970260" cy="4472940"/>
          </a:xfrm>
          <a:custGeom>
            <a:avLst/>
            <a:gdLst/>
            <a:ahLst/>
            <a:cxnLst/>
            <a:rect l="l" t="t" r="r" b="b"/>
            <a:pathLst>
              <a:path w="10970260" h="4472940">
                <a:moveTo>
                  <a:pt x="0" y="0"/>
                </a:moveTo>
                <a:lnTo>
                  <a:pt x="10969752" y="0"/>
                </a:lnTo>
                <a:lnTo>
                  <a:pt x="10969752" y="4472940"/>
                </a:lnTo>
                <a:lnTo>
                  <a:pt x="0" y="447294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DFDF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6379" y="590804"/>
            <a:ext cx="5510530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5" dirty="0" err="1"/>
              <a:t>Impachetare</a:t>
            </a:r>
            <a:r>
              <a:rPr lang="en-US" spc="-5" dirty="0"/>
              <a:t> </a:t>
            </a:r>
            <a:r>
              <a:rPr spc="-5" dirty="0"/>
              <a:t>|</a:t>
            </a:r>
            <a:r>
              <a:rPr spc="45" dirty="0"/>
              <a:t> </a:t>
            </a:r>
            <a:r>
              <a:rPr spc="-10" dirty="0"/>
              <a:t>Mini</a:t>
            </a:r>
            <a:r>
              <a:rPr lang="en-US" spc="-10" dirty="0"/>
              <a:t> </a:t>
            </a:r>
            <a:r>
              <a:rPr lang="en-US" spc="-10" dirty="0" err="1"/>
              <a:t>batoane</a:t>
            </a:r>
            <a:endParaRPr spc="-10" dirty="0"/>
          </a:p>
        </p:txBody>
      </p:sp>
      <p:sp>
        <p:nvSpPr>
          <p:cNvPr id="5" name="object 5"/>
          <p:cNvSpPr/>
          <p:nvPr/>
        </p:nvSpPr>
        <p:spPr>
          <a:xfrm>
            <a:off x="541019" y="1159764"/>
            <a:ext cx="4387850" cy="4381500"/>
          </a:xfrm>
          <a:custGeom>
            <a:avLst/>
            <a:gdLst/>
            <a:ahLst/>
            <a:cxnLst/>
            <a:rect l="l" t="t" r="r" b="b"/>
            <a:pathLst>
              <a:path w="4387850" h="4381500">
                <a:moveTo>
                  <a:pt x="2432837" y="4368800"/>
                </a:moveTo>
                <a:lnTo>
                  <a:pt x="1954758" y="4368800"/>
                </a:lnTo>
                <a:lnTo>
                  <a:pt x="2002012" y="4381500"/>
                </a:lnTo>
                <a:lnTo>
                  <a:pt x="2385583" y="4381500"/>
                </a:lnTo>
                <a:lnTo>
                  <a:pt x="2432837" y="4368800"/>
                </a:lnTo>
                <a:close/>
              </a:path>
              <a:path w="4387850" h="4381500">
                <a:moveTo>
                  <a:pt x="2618764" y="4343400"/>
                </a:moveTo>
                <a:lnTo>
                  <a:pt x="1768831" y="4343400"/>
                </a:lnTo>
                <a:lnTo>
                  <a:pt x="1861155" y="4368800"/>
                </a:lnTo>
                <a:lnTo>
                  <a:pt x="2526440" y="4368800"/>
                </a:lnTo>
                <a:lnTo>
                  <a:pt x="2618764" y="4343400"/>
                </a:lnTo>
                <a:close/>
              </a:path>
              <a:path w="4387850" h="4381500">
                <a:moveTo>
                  <a:pt x="2618764" y="38100"/>
                </a:moveTo>
                <a:lnTo>
                  <a:pt x="1768831" y="38100"/>
                </a:lnTo>
                <a:lnTo>
                  <a:pt x="1414033" y="139700"/>
                </a:lnTo>
                <a:lnTo>
                  <a:pt x="1371491" y="165100"/>
                </a:lnTo>
                <a:lnTo>
                  <a:pt x="1287730" y="190500"/>
                </a:lnTo>
                <a:lnTo>
                  <a:pt x="1246532" y="215900"/>
                </a:lnTo>
                <a:lnTo>
                  <a:pt x="1205804" y="228600"/>
                </a:lnTo>
                <a:lnTo>
                  <a:pt x="1165556" y="254000"/>
                </a:lnTo>
                <a:lnTo>
                  <a:pt x="1086544" y="304800"/>
                </a:lnTo>
                <a:lnTo>
                  <a:pt x="1047801" y="317500"/>
                </a:lnTo>
                <a:lnTo>
                  <a:pt x="1009581" y="342900"/>
                </a:lnTo>
                <a:lnTo>
                  <a:pt x="934753" y="393700"/>
                </a:lnTo>
                <a:lnTo>
                  <a:pt x="898167" y="419100"/>
                </a:lnTo>
                <a:lnTo>
                  <a:pt x="862147" y="444500"/>
                </a:lnTo>
                <a:lnTo>
                  <a:pt x="826703" y="482600"/>
                </a:lnTo>
                <a:lnTo>
                  <a:pt x="791846" y="508000"/>
                </a:lnTo>
                <a:lnTo>
                  <a:pt x="757588" y="533400"/>
                </a:lnTo>
                <a:lnTo>
                  <a:pt x="723938" y="571500"/>
                </a:lnTo>
                <a:lnTo>
                  <a:pt x="690907" y="596900"/>
                </a:lnTo>
                <a:lnTo>
                  <a:pt x="658507" y="622300"/>
                </a:lnTo>
                <a:lnTo>
                  <a:pt x="626748" y="660400"/>
                </a:lnTo>
                <a:lnTo>
                  <a:pt x="595640" y="685800"/>
                </a:lnTo>
                <a:lnTo>
                  <a:pt x="565194" y="723900"/>
                </a:lnTo>
                <a:lnTo>
                  <a:pt x="535421" y="762000"/>
                </a:lnTo>
                <a:lnTo>
                  <a:pt x="506332" y="787400"/>
                </a:lnTo>
                <a:lnTo>
                  <a:pt x="477937" y="825500"/>
                </a:lnTo>
                <a:lnTo>
                  <a:pt x="450248" y="863600"/>
                </a:lnTo>
                <a:lnTo>
                  <a:pt x="423274" y="901700"/>
                </a:lnTo>
                <a:lnTo>
                  <a:pt x="397027" y="939800"/>
                </a:lnTo>
                <a:lnTo>
                  <a:pt x="371517" y="977900"/>
                </a:lnTo>
                <a:lnTo>
                  <a:pt x="346754" y="1016000"/>
                </a:lnTo>
                <a:lnTo>
                  <a:pt x="322751" y="1054100"/>
                </a:lnTo>
                <a:lnTo>
                  <a:pt x="299516" y="1092200"/>
                </a:lnTo>
                <a:lnTo>
                  <a:pt x="277062" y="1130300"/>
                </a:lnTo>
                <a:lnTo>
                  <a:pt x="255398" y="1168400"/>
                </a:lnTo>
                <a:lnTo>
                  <a:pt x="234536" y="1206500"/>
                </a:lnTo>
                <a:lnTo>
                  <a:pt x="214486" y="1244600"/>
                </a:lnTo>
                <a:lnTo>
                  <a:pt x="195259" y="1282700"/>
                </a:lnTo>
                <a:lnTo>
                  <a:pt x="176865" y="1333500"/>
                </a:lnTo>
                <a:lnTo>
                  <a:pt x="159316" y="1371600"/>
                </a:lnTo>
                <a:lnTo>
                  <a:pt x="142622" y="1409700"/>
                </a:lnTo>
                <a:lnTo>
                  <a:pt x="126793" y="1460500"/>
                </a:lnTo>
                <a:lnTo>
                  <a:pt x="111840" y="1498600"/>
                </a:lnTo>
                <a:lnTo>
                  <a:pt x="97775" y="1549400"/>
                </a:lnTo>
                <a:lnTo>
                  <a:pt x="84608" y="1587500"/>
                </a:lnTo>
                <a:lnTo>
                  <a:pt x="72349" y="1638300"/>
                </a:lnTo>
                <a:lnTo>
                  <a:pt x="61009" y="1676400"/>
                </a:lnTo>
                <a:lnTo>
                  <a:pt x="50599" y="1727200"/>
                </a:lnTo>
                <a:lnTo>
                  <a:pt x="41129" y="1765300"/>
                </a:lnTo>
                <a:lnTo>
                  <a:pt x="32611" y="1816100"/>
                </a:lnTo>
                <a:lnTo>
                  <a:pt x="25055" y="1866900"/>
                </a:lnTo>
                <a:lnTo>
                  <a:pt x="18472" y="1905000"/>
                </a:lnTo>
                <a:lnTo>
                  <a:pt x="12872" y="1955800"/>
                </a:lnTo>
                <a:lnTo>
                  <a:pt x="8267" y="2006600"/>
                </a:lnTo>
                <a:lnTo>
                  <a:pt x="4666" y="2044700"/>
                </a:lnTo>
                <a:lnTo>
                  <a:pt x="2081" y="2095500"/>
                </a:lnTo>
                <a:lnTo>
                  <a:pt x="522" y="2146300"/>
                </a:lnTo>
                <a:lnTo>
                  <a:pt x="0" y="2197100"/>
                </a:lnTo>
                <a:lnTo>
                  <a:pt x="522" y="2247900"/>
                </a:lnTo>
                <a:lnTo>
                  <a:pt x="2081" y="2286000"/>
                </a:lnTo>
                <a:lnTo>
                  <a:pt x="4666" y="2336800"/>
                </a:lnTo>
                <a:lnTo>
                  <a:pt x="8267" y="2387600"/>
                </a:lnTo>
                <a:lnTo>
                  <a:pt x="12872" y="2438400"/>
                </a:lnTo>
                <a:lnTo>
                  <a:pt x="18472" y="2476500"/>
                </a:lnTo>
                <a:lnTo>
                  <a:pt x="25055" y="2527300"/>
                </a:lnTo>
                <a:lnTo>
                  <a:pt x="32611" y="2578100"/>
                </a:lnTo>
                <a:lnTo>
                  <a:pt x="41129" y="2616200"/>
                </a:lnTo>
                <a:lnTo>
                  <a:pt x="50599" y="2667000"/>
                </a:lnTo>
                <a:lnTo>
                  <a:pt x="61009" y="2705100"/>
                </a:lnTo>
                <a:lnTo>
                  <a:pt x="72349" y="2755900"/>
                </a:lnTo>
                <a:lnTo>
                  <a:pt x="84608" y="2794000"/>
                </a:lnTo>
                <a:lnTo>
                  <a:pt x="97775" y="2844800"/>
                </a:lnTo>
                <a:lnTo>
                  <a:pt x="111840" y="2882900"/>
                </a:lnTo>
                <a:lnTo>
                  <a:pt x="126793" y="2933700"/>
                </a:lnTo>
                <a:lnTo>
                  <a:pt x="142622" y="2971800"/>
                </a:lnTo>
                <a:lnTo>
                  <a:pt x="159316" y="3022600"/>
                </a:lnTo>
                <a:lnTo>
                  <a:pt x="176865" y="3060700"/>
                </a:lnTo>
                <a:lnTo>
                  <a:pt x="195259" y="3098800"/>
                </a:lnTo>
                <a:lnTo>
                  <a:pt x="214486" y="3136900"/>
                </a:lnTo>
                <a:lnTo>
                  <a:pt x="234536" y="3187700"/>
                </a:lnTo>
                <a:lnTo>
                  <a:pt x="255398" y="3225800"/>
                </a:lnTo>
                <a:lnTo>
                  <a:pt x="277062" y="3263900"/>
                </a:lnTo>
                <a:lnTo>
                  <a:pt x="299516" y="3302000"/>
                </a:lnTo>
                <a:lnTo>
                  <a:pt x="322751" y="3340100"/>
                </a:lnTo>
                <a:lnTo>
                  <a:pt x="346754" y="3378200"/>
                </a:lnTo>
                <a:lnTo>
                  <a:pt x="371517" y="3416300"/>
                </a:lnTo>
                <a:lnTo>
                  <a:pt x="397027" y="3454400"/>
                </a:lnTo>
                <a:lnTo>
                  <a:pt x="423274" y="3492500"/>
                </a:lnTo>
                <a:lnTo>
                  <a:pt x="450248" y="3530600"/>
                </a:lnTo>
                <a:lnTo>
                  <a:pt x="477937" y="3556000"/>
                </a:lnTo>
                <a:lnTo>
                  <a:pt x="506332" y="3594100"/>
                </a:lnTo>
                <a:lnTo>
                  <a:pt x="535421" y="3632200"/>
                </a:lnTo>
                <a:lnTo>
                  <a:pt x="565194" y="3657600"/>
                </a:lnTo>
                <a:lnTo>
                  <a:pt x="595640" y="3695700"/>
                </a:lnTo>
                <a:lnTo>
                  <a:pt x="626748" y="3733800"/>
                </a:lnTo>
                <a:lnTo>
                  <a:pt x="658507" y="3759200"/>
                </a:lnTo>
                <a:lnTo>
                  <a:pt x="690907" y="3797300"/>
                </a:lnTo>
                <a:lnTo>
                  <a:pt x="723938" y="3822700"/>
                </a:lnTo>
                <a:lnTo>
                  <a:pt x="757588" y="3848100"/>
                </a:lnTo>
                <a:lnTo>
                  <a:pt x="791846" y="3886200"/>
                </a:lnTo>
                <a:lnTo>
                  <a:pt x="826703" y="3911600"/>
                </a:lnTo>
                <a:lnTo>
                  <a:pt x="862147" y="3937000"/>
                </a:lnTo>
                <a:lnTo>
                  <a:pt x="898167" y="3962400"/>
                </a:lnTo>
                <a:lnTo>
                  <a:pt x="934753" y="3987800"/>
                </a:lnTo>
                <a:lnTo>
                  <a:pt x="971895" y="4013200"/>
                </a:lnTo>
                <a:lnTo>
                  <a:pt x="1047801" y="4064000"/>
                </a:lnTo>
                <a:lnTo>
                  <a:pt x="1125799" y="4114800"/>
                </a:lnTo>
                <a:lnTo>
                  <a:pt x="1165556" y="4127500"/>
                </a:lnTo>
                <a:lnTo>
                  <a:pt x="1246532" y="4178300"/>
                </a:lnTo>
                <a:lnTo>
                  <a:pt x="1287730" y="4191000"/>
                </a:lnTo>
                <a:lnTo>
                  <a:pt x="1329386" y="4216400"/>
                </a:lnTo>
                <a:lnTo>
                  <a:pt x="1414033" y="4241800"/>
                </a:lnTo>
                <a:lnTo>
                  <a:pt x="1457001" y="4267200"/>
                </a:lnTo>
                <a:lnTo>
                  <a:pt x="1723175" y="4343400"/>
                </a:lnTo>
                <a:lnTo>
                  <a:pt x="2664420" y="4343400"/>
                </a:lnTo>
                <a:lnTo>
                  <a:pt x="2930594" y="4267200"/>
                </a:lnTo>
                <a:lnTo>
                  <a:pt x="2973562" y="4241800"/>
                </a:lnTo>
                <a:lnTo>
                  <a:pt x="3058209" y="4216400"/>
                </a:lnTo>
                <a:lnTo>
                  <a:pt x="3099865" y="4191000"/>
                </a:lnTo>
                <a:lnTo>
                  <a:pt x="3141063" y="4178300"/>
                </a:lnTo>
                <a:lnTo>
                  <a:pt x="3222039" y="4127500"/>
                </a:lnTo>
                <a:lnTo>
                  <a:pt x="3261796" y="4114800"/>
                </a:lnTo>
                <a:lnTo>
                  <a:pt x="3339794" y="4064000"/>
                </a:lnTo>
                <a:lnTo>
                  <a:pt x="3415700" y="4013200"/>
                </a:lnTo>
                <a:lnTo>
                  <a:pt x="3452842" y="3987800"/>
                </a:lnTo>
                <a:lnTo>
                  <a:pt x="3489428" y="3962400"/>
                </a:lnTo>
                <a:lnTo>
                  <a:pt x="3525448" y="3937000"/>
                </a:lnTo>
                <a:lnTo>
                  <a:pt x="3560892" y="3911600"/>
                </a:lnTo>
                <a:lnTo>
                  <a:pt x="3595749" y="3886200"/>
                </a:lnTo>
                <a:lnTo>
                  <a:pt x="3630007" y="3848100"/>
                </a:lnTo>
                <a:lnTo>
                  <a:pt x="3663657" y="3822700"/>
                </a:lnTo>
                <a:lnTo>
                  <a:pt x="3696688" y="3797300"/>
                </a:lnTo>
                <a:lnTo>
                  <a:pt x="3729088" y="3759200"/>
                </a:lnTo>
                <a:lnTo>
                  <a:pt x="3760847" y="3733800"/>
                </a:lnTo>
                <a:lnTo>
                  <a:pt x="3791955" y="3695700"/>
                </a:lnTo>
                <a:lnTo>
                  <a:pt x="3822401" y="3657600"/>
                </a:lnTo>
                <a:lnTo>
                  <a:pt x="3852174" y="3632200"/>
                </a:lnTo>
                <a:lnTo>
                  <a:pt x="3881263" y="3594100"/>
                </a:lnTo>
                <a:lnTo>
                  <a:pt x="3909658" y="3556000"/>
                </a:lnTo>
                <a:lnTo>
                  <a:pt x="3937347" y="3530600"/>
                </a:lnTo>
                <a:lnTo>
                  <a:pt x="3964321" y="3492500"/>
                </a:lnTo>
                <a:lnTo>
                  <a:pt x="3990568" y="3454400"/>
                </a:lnTo>
                <a:lnTo>
                  <a:pt x="4016078" y="3416300"/>
                </a:lnTo>
                <a:lnTo>
                  <a:pt x="4040841" y="3378200"/>
                </a:lnTo>
                <a:lnTo>
                  <a:pt x="4064844" y="3340100"/>
                </a:lnTo>
                <a:lnTo>
                  <a:pt x="4088079" y="3302000"/>
                </a:lnTo>
                <a:lnTo>
                  <a:pt x="4110533" y="3263900"/>
                </a:lnTo>
                <a:lnTo>
                  <a:pt x="4132197" y="3225800"/>
                </a:lnTo>
                <a:lnTo>
                  <a:pt x="4153059" y="3187700"/>
                </a:lnTo>
                <a:lnTo>
                  <a:pt x="4173109" y="3136900"/>
                </a:lnTo>
                <a:lnTo>
                  <a:pt x="4192336" y="3098800"/>
                </a:lnTo>
                <a:lnTo>
                  <a:pt x="4210730" y="3060700"/>
                </a:lnTo>
                <a:lnTo>
                  <a:pt x="4228279" y="3022600"/>
                </a:lnTo>
                <a:lnTo>
                  <a:pt x="4244973" y="2971800"/>
                </a:lnTo>
                <a:lnTo>
                  <a:pt x="4260802" y="2933700"/>
                </a:lnTo>
                <a:lnTo>
                  <a:pt x="4275755" y="2882900"/>
                </a:lnTo>
                <a:lnTo>
                  <a:pt x="4289820" y="2844800"/>
                </a:lnTo>
                <a:lnTo>
                  <a:pt x="4302987" y="2794000"/>
                </a:lnTo>
                <a:lnTo>
                  <a:pt x="4315246" y="2755900"/>
                </a:lnTo>
                <a:lnTo>
                  <a:pt x="4326586" y="2705100"/>
                </a:lnTo>
                <a:lnTo>
                  <a:pt x="4336996" y="2667000"/>
                </a:lnTo>
                <a:lnTo>
                  <a:pt x="4346466" y="2616200"/>
                </a:lnTo>
                <a:lnTo>
                  <a:pt x="4354984" y="2578100"/>
                </a:lnTo>
                <a:lnTo>
                  <a:pt x="4362540" y="2527300"/>
                </a:lnTo>
                <a:lnTo>
                  <a:pt x="4369123" y="2476500"/>
                </a:lnTo>
                <a:lnTo>
                  <a:pt x="4374723" y="2438400"/>
                </a:lnTo>
                <a:lnTo>
                  <a:pt x="4379328" y="2387600"/>
                </a:lnTo>
                <a:lnTo>
                  <a:pt x="4382929" y="2336800"/>
                </a:lnTo>
                <a:lnTo>
                  <a:pt x="4385514" y="2286000"/>
                </a:lnTo>
                <a:lnTo>
                  <a:pt x="4387073" y="2247900"/>
                </a:lnTo>
                <a:lnTo>
                  <a:pt x="4387596" y="2197100"/>
                </a:lnTo>
                <a:lnTo>
                  <a:pt x="4387073" y="2146300"/>
                </a:lnTo>
                <a:lnTo>
                  <a:pt x="4385514" y="2095500"/>
                </a:lnTo>
                <a:lnTo>
                  <a:pt x="4382929" y="2044700"/>
                </a:lnTo>
                <a:lnTo>
                  <a:pt x="4379328" y="2006600"/>
                </a:lnTo>
                <a:lnTo>
                  <a:pt x="4374723" y="1955800"/>
                </a:lnTo>
                <a:lnTo>
                  <a:pt x="4369123" y="1905000"/>
                </a:lnTo>
                <a:lnTo>
                  <a:pt x="4362540" y="1866900"/>
                </a:lnTo>
                <a:lnTo>
                  <a:pt x="4354984" y="1816100"/>
                </a:lnTo>
                <a:lnTo>
                  <a:pt x="4346466" y="1765300"/>
                </a:lnTo>
                <a:lnTo>
                  <a:pt x="4336996" y="1727200"/>
                </a:lnTo>
                <a:lnTo>
                  <a:pt x="4326586" y="1676400"/>
                </a:lnTo>
                <a:lnTo>
                  <a:pt x="4315246" y="1638300"/>
                </a:lnTo>
                <a:lnTo>
                  <a:pt x="4302987" y="1587500"/>
                </a:lnTo>
                <a:lnTo>
                  <a:pt x="4289820" y="1549400"/>
                </a:lnTo>
                <a:lnTo>
                  <a:pt x="4275755" y="1498600"/>
                </a:lnTo>
                <a:lnTo>
                  <a:pt x="4260802" y="1460500"/>
                </a:lnTo>
                <a:lnTo>
                  <a:pt x="4244973" y="1409700"/>
                </a:lnTo>
                <a:lnTo>
                  <a:pt x="4228279" y="1371600"/>
                </a:lnTo>
                <a:lnTo>
                  <a:pt x="4210730" y="1333500"/>
                </a:lnTo>
                <a:lnTo>
                  <a:pt x="4192336" y="1282700"/>
                </a:lnTo>
                <a:lnTo>
                  <a:pt x="4173109" y="1244600"/>
                </a:lnTo>
                <a:lnTo>
                  <a:pt x="4153059" y="1206500"/>
                </a:lnTo>
                <a:lnTo>
                  <a:pt x="4132197" y="1168400"/>
                </a:lnTo>
                <a:lnTo>
                  <a:pt x="4110533" y="1130300"/>
                </a:lnTo>
                <a:lnTo>
                  <a:pt x="4088079" y="1092200"/>
                </a:lnTo>
                <a:lnTo>
                  <a:pt x="4064844" y="1054100"/>
                </a:lnTo>
                <a:lnTo>
                  <a:pt x="4040841" y="1016000"/>
                </a:lnTo>
                <a:lnTo>
                  <a:pt x="4016078" y="977900"/>
                </a:lnTo>
                <a:lnTo>
                  <a:pt x="3990568" y="939800"/>
                </a:lnTo>
                <a:lnTo>
                  <a:pt x="3964321" y="901700"/>
                </a:lnTo>
                <a:lnTo>
                  <a:pt x="3937347" y="863600"/>
                </a:lnTo>
                <a:lnTo>
                  <a:pt x="3909658" y="825500"/>
                </a:lnTo>
                <a:lnTo>
                  <a:pt x="3881263" y="787400"/>
                </a:lnTo>
                <a:lnTo>
                  <a:pt x="3852174" y="762000"/>
                </a:lnTo>
                <a:lnTo>
                  <a:pt x="3822401" y="723900"/>
                </a:lnTo>
                <a:lnTo>
                  <a:pt x="3791955" y="685800"/>
                </a:lnTo>
                <a:lnTo>
                  <a:pt x="3760847" y="660400"/>
                </a:lnTo>
                <a:lnTo>
                  <a:pt x="3729088" y="622300"/>
                </a:lnTo>
                <a:lnTo>
                  <a:pt x="3696688" y="596900"/>
                </a:lnTo>
                <a:lnTo>
                  <a:pt x="3663657" y="571500"/>
                </a:lnTo>
                <a:lnTo>
                  <a:pt x="3630007" y="533400"/>
                </a:lnTo>
                <a:lnTo>
                  <a:pt x="3595749" y="508000"/>
                </a:lnTo>
                <a:lnTo>
                  <a:pt x="3560892" y="482600"/>
                </a:lnTo>
                <a:lnTo>
                  <a:pt x="3525448" y="444500"/>
                </a:lnTo>
                <a:lnTo>
                  <a:pt x="3489428" y="419100"/>
                </a:lnTo>
                <a:lnTo>
                  <a:pt x="3452842" y="393700"/>
                </a:lnTo>
                <a:lnTo>
                  <a:pt x="3378014" y="342900"/>
                </a:lnTo>
                <a:lnTo>
                  <a:pt x="3339794" y="317500"/>
                </a:lnTo>
                <a:lnTo>
                  <a:pt x="3301051" y="304800"/>
                </a:lnTo>
                <a:lnTo>
                  <a:pt x="3222039" y="254000"/>
                </a:lnTo>
                <a:lnTo>
                  <a:pt x="3181791" y="228600"/>
                </a:lnTo>
                <a:lnTo>
                  <a:pt x="3141063" y="215900"/>
                </a:lnTo>
                <a:lnTo>
                  <a:pt x="3099865" y="190500"/>
                </a:lnTo>
                <a:lnTo>
                  <a:pt x="3016104" y="165100"/>
                </a:lnTo>
                <a:lnTo>
                  <a:pt x="2973562" y="139700"/>
                </a:lnTo>
                <a:lnTo>
                  <a:pt x="2618764" y="38100"/>
                </a:lnTo>
                <a:close/>
              </a:path>
              <a:path w="4387850" h="4381500">
                <a:moveTo>
                  <a:pt x="2479793" y="12700"/>
                </a:moveTo>
                <a:lnTo>
                  <a:pt x="1907802" y="12700"/>
                </a:lnTo>
                <a:lnTo>
                  <a:pt x="1814828" y="38100"/>
                </a:lnTo>
                <a:lnTo>
                  <a:pt x="2572767" y="38100"/>
                </a:lnTo>
                <a:lnTo>
                  <a:pt x="2479793" y="12700"/>
                </a:lnTo>
                <a:close/>
              </a:path>
              <a:path w="4387850" h="4381500">
                <a:moveTo>
                  <a:pt x="2338041" y="0"/>
                </a:moveTo>
                <a:lnTo>
                  <a:pt x="2049554" y="0"/>
                </a:lnTo>
                <a:lnTo>
                  <a:pt x="2002012" y="12700"/>
                </a:lnTo>
                <a:lnTo>
                  <a:pt x="2385583" y="12700"/>
                </a:lnTo>
                <a:lnTo>
                  <a:pt x="2338041" y="0"/>
                </a:lnTo>
                <a:close/>
              </a:path>
            </a:pathLst>
          </a:custGeom>
          <a:solidFill>
            <a:srgbClr val="D9BC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1019" y="1153668"/>
            <a:ext cx="4387850" cy="4387850"/>
          </a:xfrm>
          <a:custGeom>
            <a:avLst/>
            <a:gdLst/>
            <a:ahLst/>
            <a:cxnLst/>
            <a:rect l="l" t="t" r="r" b="b"/>
            <a:pathLst>
              <a:path w="4387850" h="4387850">
                <a:moveTo>
                  <a:pt x="0" y="2193798"/>
                </a:moveTo>
                <a:lnTo>
                  <a:pt x="522" y="2145457"/>
                </a:lnTo>
                <a:lnTo>
                  <a:pt x="2081" y="2097373"/>
                </a:lnTo>
                <a:lnTo>
                  <a:pt x="4666" y="2049554"/>
                </a:lnTo>
                <a:lnTo>
                  <a:pt x="8267" y="2002012"/>
                </a:lnTo>
                <a:lnTo>
                  <a:pt x="12872" y="1954758"/>
                </a:lnTo>
                <a:lnTo>
                  <a:pt x="18472" y="1907802"/>
                </a:lnTo>
                <a:lnTo>
                  <a:pt x="25055" y="1861155"/>
                </a:lnTo>
                <a:lnTo>
                  <a:pt x="32611" y="1814828"/>
                </a:lnTo>
                <a:lnTo>
                  <a:pt x="41129" y="1768831"/>
                </a:lnTo>
                <a:lnTo>
                  <a:pt x="50599" y="1723175"/>
                </a:lnTo>
                <a:lnTo>
                  <a:pt x="61009" y="1677871"/>
                </a:lnTo>
                <a:lnTo>
                  <a:pt x="72349" y="1632929"/>
                </a:lnTo>
                <a:lnTo>
                  <a:pt x="84608" y="1588361"/>
                </a:lnTo>
                <a:lnTo>
                  <a:pt x="97775" y="1544176"/>
                </a:lnTo>
                <a:lnTo>
                  <a:pt x="111840" y="1500386"/>
                </a:lnTo>
                <a:lnTo>
                  <a:pt x="126793" y="1457001"/>
                </a:lnTo>
                <a:lnTo>
                  <a:pt x="142622" y="1414033"/>
                </a:lnTo>
                <a:lnTo>
                  <a:pt x="159316" y="1371491"/>
                </a:lnTo>
                <a:lnTo>
                  <a:pt x="176865" y="1329386"/>
                </a:lnTo>
                <a:lnTo>
                  <a:pt x="195259" y="1287730"/>
                </a:lnTo>
                <a:lnTo>
                  <a:pt x="214486" y="1246532"/>
                </a:lnTo>
                <a:lnTo>
                  <a:pt x="234536" y="1205804"/>
                </a:lnTo>
                <a:lnTo>
                  <a:pt x="255398" y="1165556"/>
                </a:lnTo>
                <a:lnTo>
                  <a:pt x="277062" y="1125799"/>
                </a:lnTo>
                <a:lnTo>
                  <a:pt x="299516" y="1086544"/>
                </a:lnTo>
                <a:lnTo>
                  <a:pt x="322751" y="1047801"/>
                </a:lnTo>
                <a:lnTo>
                  <a:pt x="346754" y="1009581"/>
                </a:lnTo>
                <a:lnTo>
                  <a:pt x="371517" y="971895"/>
                </a:lnTo>
                <a:lnTo>
                  <a:pt x="397027" y="934753"/>
                </a:lnTo>
                <a:lnTo>
                  <a:pt x="423274" y="898167"/>
                </a:lnTo>
                <a:lnTo>
                  <a:pt x="450248" y="862147"/>
                </a:lnTo>
                <a:lnTo>
                  <a:pt x="477937" y="826703"/>
                </a:lnTo>
                <a:lnTo>
                  <a:pt x="506332" y="791846"/>
                </a:lnTo>
                <a:lnTo>
                  <a:pt x="535421" y="757588"/>
                </a:lnTo>
                <a:lnTo>
                  <a:pt x="565194" y="723938"/>
                </a:lnTo>
                <a:lnTo>
                  <a:pt x="595640" y="690907"/>
                </a:lnTo>
                <a:lnTo>
                  <a:pt x="626748" y="658507"/>
                </a:lnTo>
                <a:lnTo>
                  <a:pt x="658507" y="626748"/>
                </a:lnTo>
                <a:lnTo>
                  <a:pt x="690907" y="595640"/>
                </a:lnTo>
                <a:lnTo>
                  <a:pt x="723938" y="565194"/>
                </a:lnTo>
                <a:lnTo>
                  <a:pt x="757588" y="535421"/>
                </a:lnTo>
                <a:lnTo>
                  <a:pt x="791846" y="506332"/>
                </a:lnTo>
                <a:lnTo>
                  <a:pt x="826703" y="477937"/>
                </a:lnTo>
                <a:lnTo>
                  <a:pt x="862147" y="450248"/>
                </a:lnTo>
                <a:lnTo>
                  <a:pt x="898167" y="423274"/>
                </a:lnTo>
                <a:lnTo>
                  <a:pt x="934753" y="397027"/>
                </a:lnTo>
                <a:lnTo>
                  <a:pt x="971895" y="371517"/>
                </a:lnTo>
                <a:lnTo>
                  <a:pt x="1009581" y="346754"/>
                </a:lnTo>
                <a:lnTo>
                  <a:pt x="1047801" y="322751"/>
                </a:lnTo>
                <a:lnTo>
                  <a:pt x="1086544" y="299516"/>
                </a:lnTo>
                <a:lnTo>
                  <a:pt x="1125799" y="277062"/>
                </a:lnTo>
                <a:lnTo>
                  <a:pt x="1165556" y="255398"/>
                </a:lnTo>
                <a:lnTo>
                  <a:pt x="1205804" y="234536"/>
                </a:lnTo>
                <a:lnTo>
                  <a:pt x="1246532" y="214486"/>
                </a:lnTo>
                <a:lnTo>
                  <a:pt x="1287730" y="195259"/>
                </a:lnTo>
                <a:lnTo>
                  <a:pt x="1329386" y="176865"/>
                </a:lnTo>
                <a:lnTo>
                  <a:pt x="1371491" y="159316"/>
                </a:lnTo>
                <a:lnTo>
                  <a:pt x="1414033" y="142622"/>
                </a:lnTo>
                <a:lnTo>
                  <a:pt x="1457001" y="126793"/>
                </a:lnTo>
                <a:lnTo>
                  <a:pt x="1500386" y="111840"/>
                </a:lnTo>
                <a:lnTo>
                  <a:pt x="1544176" y="97775"/>
                </a:lnTo>
                <a:lnTo>
                  <a:pt x="1588361" y="84608"/>
                </a:lnTo>
                <a:lnTo>
                  <a:pt x="1632929" y="72349"/>
                </a:lnTo>
                <a:lnTo>
                  <a:pt x="1677871" y="61009"/>
                </a:lnTo>
                <a:lnTo>
                  <a:pt x="1723175" y="50599"/>
                </a:lnTo>
                <a:lnTo>
                  <a:pt x="1768831" y="41129"/>
                </a:lnTo>
                <a:lnTo>
                  <a:pt x="1814828" y="32611"/>
                </a:lnTo>
                <a:lnTo>
                  <a:pt x="1861155" y="25055"/>
                </a:lnTo>
                <a:lnTo>
                  <a:pt x="1907802" y="18472"/>
                </a:lnTo>
                <a:lnTo>
                  <a:pt x="1954758" y="12872"/>
                </a:lnTo>
                <a:lnTo>
                  <a:pt x="2002012" y="8267"/>
                </a:lnTo>
                <a:lnTo>
                  <a:pt x="2049554" y="4666"/>
                </a:lnTo>
                <a:lnTo>
                  <a:pt x="2097373" y="2081"/>
                </a:lnTo>
                <a:lnTo>
                  <a:pt x="2145457" y="522"/>
                </a:lnTo>
                <a:lnTo>
                  <a:pt x="2193798" y="0"/>
                </a:lnTo>
                <a:lnTo>
                  <a:pt x="2242138" y="522"/>
                </a:lnTo>
                <a:lnTo>
                  <a:pt x="2290222" y="2081"/>
                </a:lnTo>
                <a:lnTo>
                  <a:pt x="2338041" y="4666"/>
                </a:lnTo>
                <a:lnTo>
                  <a:pt x="2385583" y="8267"/>
                </a:lnTo>
                <a:lnTo>
                  <a:pt x="2432837" y="12872"/>
                </a:lnTo>
                <a:lnTo>
                  <a:pt x="2479793" y="18472"/>
                </a:lnTo>
                <a:lnTo>
                  <a:pt x="2526440" y="25055"/>
                </a:lnTo>
                <a:lnTo>
                  <a:pt x="2572767" y="32611"/>
                </a:lnTo>
                <a:lnTo>
                  <a:pt x="2618764" y="41129"/>
                </a:lnTo>
                <a:lnTo>
                  <a:pt x="2664420" y="50599"/>
                </a:lnTo>
                <a:lnTo>
                  <a:pt x="2709724" y="61009"/>
                </a:lnTo>
                <a:lnTo>
                  <a:pt x="2754666" y="72349"/>
                </a:lnTo>
                <a:lnTo>
                  <a:pt x="2799234" y="84608"/>
                </a:lnTo>
                <a:lnTo>
                  <a:pt x="2843419" y="97775"/>
                </a:lnTo>
                <a:lnTo>
                  <a:pt x="2887209" y="111840"/>
                </a:lnTo>
                <a:lnTo>
                  <a:pt x="2930594" y="126793"/>
                </a:lnTo>
                <a:lnTo>
                  <a:pt x="2973562" y="142622"/>
                </a:lnTo>
                <a:lnTo>
                  <a:pt x="3016104" y="159316"/>
                </a:lnTo>
                <a:lnTo>
                  <a:pt x="3058209" y="176865"/>
                </a:lnTo>
                <a:lnTo>
                  <a:pt x="3099865" y="195259"/>
                </a:lnTo>
                <a:lnTo>
                  <a:pt x="3141063" y="214486"/>
                </a:lnTo>
                <a:lnTo>
                  <a:pt x="3181791" y="234536"/>
                </a:lnTo>
                <a:lnTo>
                  <a:pt x="3222039" y="255398"/>
                </a:lnTo>
                <a:lnTo>
                  <a:pt x="3261796" y="277062"/>
                </a:lnTo>
                <a:lnTo>
                  <a:pt x="3301051" y="299516"/>
                </a:lnTo>
                <a:lnTo>
                  <a:pt x="3339794" y="322751"/>
                </a:lnTo>
                <a:lnTo>
                  <a:pt x="3378014" y="346754"/>
                </a:lnTo>
                <a:lnTo>
                  <a:pt x="3415700" y="371517"/>
                </a:lnTo>
                <a:lnTo>
                  <a:pt x="3452842" y="397027"/>
                </a:lnTo>
                <a:lnTo>
                  <a:pt x="3489428" y="423274"/>
                </a:lnTo>
                <a:lnTo>
                  <a:pt x="3525448" y="450248"/>
                </a:lnTo>
                <a:lnTo>
                  <a:pt x="3560892" y="477937"/>
                </a:lnTo>
                <a:lnTo>
                  <a:pt x="3595749" y="506332"/>
                </a:lnTo>
                <a:lnTo>
                  <a:pt x="3630007" y="535421"/>
                </a:lnTo>
                <a:lnTo>
                  <a:pt x="3663657" y="565194"/>
                </a:lnTo>
                <a:lnTo>
                  <a:pt x="3696688" y="595640"/>
                </a:lnTo>
                <a:lnTo>
                  <a:pt x="3729088" y="626748"/>
                </a:lnTo>
                <a:lnTo>
                  <a:pt x="3760847" y="658507"/>
                </a:lnTo>
                <a:lnTo>
                  <a:pt x="3791955" y="690907"/>
                </a:lnTo>
                <a:lnTo>
                  <a:pt x="3822401" y="723938"/>
                </a:lnTo>
                <a:lnTo>
                  <a:pt x="3852174" y="757588"/>
                </a:lnTo>
                <a:lnTo>
                  <a:pt x="3881263" y="791846"/>
                </a:lnTo>
                <a:lnTo>
                  <a:pt x="3909658" y="826703"/>
                </a:lnTo>
                <a:lnTo>
                  <a:pt x="3937347" y="862147"/>
                </a:lnTo>
                <a:lnTo>
                  <a:pt x="3964321" y="898167"/>
                </a:lnTo>
                <a:lnTo>
                  <a:pt x="3990568" y="934753"/>
                </a:lnTo>
                <a:lnTo>
                  <a:pt x="4016078" y="971895"/>
                </a:lnTo>
                <a:lnTo>
                  <a:pt x="4040841" y="1009581"/>
                </a:lnTo>
                <a:lnTo>
                  <a:pt x="4064844" y="1047801"/>
                </a:lnTo>
                <a:lnTo>
                  <a:pt x="4088079" y="1086544"/>
                </a:lnTo>
                <a:lnTo>
                  <a:pt x="4110533" y="1125799"/>
                </a:lnTo>
                <a:lnTo>
                  <a:pt x="4132197" y="1165556"/>
                </a:lnTo>
                <a:lnTo>
                  <a:pt x="4153059" y="1205804"/>
                </a:lnTo>
                <a:lnTo>
                  <a:pt x="4173109" y="1246532"/>
                </a:lnTo>
                <a:lnTo>
                  <a:pt x="4192336" y="1287730"/>
                </a:lnTo>
                <a:lnTo>
                  <a:pt x="4210730" y="1329386"/>
                </a:lnTo>
                <a:lnTo>
                  <a:pt x="4228279" y="1371491"/>
                </a:lnTo>
                <a:lnTo>
                  <a:pt x="4244973" y="1414033"/>
                </a:lnTo>
                <a:lnTo>
                  <a:pt x="4260802" y="1457001"/>
                </a:lnTo>
                <a:lnTo>
                  <a:pt x="4275755" y="1500386"/>
                </a:lnTo>
                <a:lnTo>
                  <a:pt x="4289820" y="1544176"/>
                </a:lnTo>
                <a:lnTo>
                  <a:pt x="4302987" y="1588361"/>
                </a:lnTo>
                <a:lnTo>
                  <a:pt x="4315246" y="1632929"/>
                </a:lnTo>
                <a:lnTo>
                  <a:pt x="4326586" y="1677871"/>
                </a:lnTo>
                <a:lnTo>
                  <a:pt x="4336996" y="1723175"/>
                </a:lnTo>
                <a:lnTo>
                  <a:pt x="4346466" y="1768831"/>
                </a:lnTo>
                <a:lnTo>
                  <a:pt x="4354984" y="1814828"/>
                </a:lnTo>
                <a:lnTo>
                  <a:pt x="4362540" y="1861155"/>
                </a:lnTo>
                <a:lnTo>
                  <a:pt x="4369123" y="1907802"/>
                </a:lnTo>
                <a:lnTo>
                  <a:pt x="4374723" y="1954758"/>
                </a:lnTo>
                <a:lnTo>
                  <a:pt x="4379328" y="2002012"/>
                </a:lnTo>
                <a:lnTo>
                  <a:pt x="4382929" y="2049554"/>
                </a:lnTo>
                <a:lnTo>
                  <a:pt x="4385514" y="2097373"/>
                </a:lnTo>
                <a:lnTo>
                  <a:pt x="4387073" y="2145457"/>
                </a:lnTo>
                <a:lnTo>
                  <a:pt x="4387596" y="2193798"/>
                </a:lnTo>
                <a:lnTo>
                  <a:pt x="4387073" y="2242138"/>
                </a:lnTo>
                <a:lnTo>
                  <a:pt x="4385514" y="2290222"/>
                </a:lnTo>
                <a:lnTo>
                  <a:pt x="4382929" y="2338041"/>
                </a:lnTo>
                <a:lnTo>
                  <a:pt x="4379328" y="2385583"/>
                </a:lnTo>
                <a:lnTo>
                  <a:pt x="4374723" y="2432837"/>
                </a:lnTo>
                <a:lnTo>
                  <a:pt x="4369123" y="2479793"/>
                </a:lnTo>
                <a:lnTo>
                  <a:pt x="4362540" y="2526440"/>
                </a:lnTo>
                <a:lnTo>
                  <a:pt x="4354984" y="2572767"/>
                </a:lnTo>
                <a:lnTo>
                  <a:pt x="4346466" y="2618764"/>
                </a:lnTo>
                <a:lnTo>
                  <a:pt x="4336996" y="2664420"/>
                </a:lnTo>
                <a:lnTo>
                  <a:pt x="4326586" y="2709724"/>
                </a:lnTo>
                <a:lnTo>
                  <a:pt x="4315246" y="2754666"/>
                </a:lnTo>
                <a:lnTo>
                  <a:pt x="4302987" y="2799234"/>
                </a:lnTo>
                <a:lnTo>
                  <a:pt x="4289820" y="2843419"/>
                </a:lnTo>
                <a:lnTo>
                  <a:pt x="4275755" y="2887209"/>
                </a:lnTo>
                <a:lnTo>
                  <a:pt x="4260802" y="2930594"/>
                </a:lnTo>
                <a:lnTo>
                  <a:pt x="4244973" y="2973562"/>
                </a:lnTo>
                <a:lnTo>
                  <a:pt x="4228279" y="3016104"/>
                </a:lnTo>
                <a:lnTo>
                  <a:pt x="4210730" y="3058209"/>
                </a:lnTo>
                <a:lnTo>
                  <a:pt x="4192336" y="3099865"/>
                </a:lnTo>
                <a:lnTo>
                  <a:pt x="4173109" y="3141063"/>
                </a:lnTo>
                <a:lnTo>
                  <a:pt x="4153059" y="3181791"/>
                </a:lnTo>
                <a:lnTo>
                  <a:pt x="4132197" y="3222039"/>
                </a:lnTo>
                <a:lnTo>
                  <a:pt x="4110533" y="3261796"/>
                </a:lnTo>
                <a:lnTo>
                  <a:pt x="4088079" y="3301051"/>
                </a:lnTo>
                <a:lnTo>
                  <a:pt x="4064844" y="3339794"/>
                </a:lnTo>
                <a:lnTo>
                  <a:pt x="4040841" y="3378014"/>
                </a:lnTo>
                <a:lnTo>
                  <a:pt x="4016078" y="3415700"/>
                </a:lnTo>
                <a:lnTo>
                  <a:pt x="3990568" y="3452842"/>
                </a:lnTo>
                <a:lnTo>
                  <a:pt x="3964321" y="3489428"/>
                </a:lnTo>
                <a:lnTo>
                  <a:pt x="3937347" y="3525448"/>
                </a:lnTo>
                <a:lnTo>
                  <a:pt x="3909658" y="3560892"/>
                </a:lnTo>
                <a:lnTo>
                  <a:pt x="3881263" y="3595749"/>
                </a:lnTo>
                <a:lnTo>
                  <a:pt x="3852174" y="3630007"/>
                </a:lnTo>
                <a:lnTo>
                  <a:pt x="3822401" y="3663657"/>
                </a:lnTo>
                <a:lnTo>
                  <a:pt x="3791955" y="3696688"/>
                </a:lnTo>
                <a:lnTo>
                  <a:pt x="3760847" y="3729088"/>
                </a:lnTo>
                <a:lnTo>
                  <a:pt x="3729088" y="3760847"/>
                </a:lnTo>
                <a:lnTo>
                  <a:pt x="3696688" y="3791955"/>
                </a:lnTo>
                <a:lnTo>
                  <a:pt x="3663657" y="3822401"/>
                </a:lnTo>
                <a:lnTo>
                  <a:pt x="3630007" y="3852174"/>
                </a:lnTo>
                <a:lnTo>
                  <a:pt x="3595749" y="3881263"/>
                </a:lnTo>
                <a:lnTo>
                  <a:pt x="3560892" y="3909658"/>
                </a:lnTo>
                <a:lnTo>
                  <a:pt x="3525448" y="3937347"/>
                </a:lnTo>
                <a:lnTo>
                  <a:pt x="3489428" y="3964321"/>
                </a:lnTo>
                <a:lnTo>
                  <a:pt x="3452842" y="3990568"/>
                </a:lnTo>
                <a:lnTo>
                  <a:pt x="3415700" y="4016078"/>
                </a:lnTo>
                <a:lnTo>
                  <a:pt x="3378014" y="4040841"/>
                </a:lnTo>
                <a:lnTo>
                  <a:pt x="3339794" y="4064844"/>
                </a:lnTo>
                <a:lnTo>
                  <a:pt x="3301051" y="4088079"/>
                </a:lnTo>
                <a:lnTo>
                  <a:pt x="3261796" y="4110533"/>
                </a:lnTo>
                <a:lnTo>
                  <a:pt x="3222039" y="4132197"/>
                </a:lnTo>
                <a:lnTo>
                  <a:pt x="3181791" y="4153059"/>
                </a:lnTo>
                <a:lnTo>
                  <a:pt x="3141063" y="4173109"/>
                </a:lnTo>
                <a:lnTo>
                  <a:pt x="3099865" y="4192336"/>
                </a:lnTo>
                <a:lnTo>
                  <a:pt x="3058209" y="4210730"/>
                </a:lnTo>
                <a:lnTo>
                  <a:pt x="3016104" y="4228279"/>
                </a:lnTo>
                <a:lnTo>
                  <a:pt x="2973562" y="4244973"/>
                </a:lnTo>
                <a:lnTo>
                  <a:pt x="2930594" y="4260802"/>
                </a:lnTo>
                <a:lnTo>
                  <a:pt x="2887209" y="4275755"/>
                </a:lnTo>
                <a:lnTo>
                  <a:pt x="2843419" y="4289820"/>
                </a:lnTo>
                <a:lnTo>
                  <a:pt x="2799234" y="4302987"/>
                </a:lnTo>
                <a:lnTo>
                  <a:pt x="2754666" y="4315246"/>
                </a:lnTo>
                <a:lnTo>
                  <a:pt x="2709724" y="4326586"/>
                </a:lnTo>
                <a:lnTo>
                  <a:pt x="2664420" y="4336996"/>
                </a:lnTo>
                <a:lnTo>
                  <a:pt x="2618764" y="4346466"/>
                </a:lnTo>
                <a:lnTo>
                  <a:pt x="2572767" y="4354984"/>
                </a:lnTo>
                <a:lnTo>
                  <a:pt x="2526440" y="4362540"/>
                </a:lnTo>
                <a:lnTo>
                  <a:pt x="2479793" y="4369123"/>
                </a:lnTo>
                <a:lnTo>
                  <a:pt x="2432837" y="4374723"/>
                </a:lnTo>
                <a:lnTo>
                  <a:pt x="2385583" y="4379328"/>
                </a:lnTo>
                <a:lnTo>
                  <a:pt x="2338041" y="4382929"/>
                </a:lnTo>
                <a:lnTo>
                  <a:pt x="2290222" y="4385514"/>
                </a:lnTo>
                <a:lnTo>
                  <a:pt x="2242138" y="4387073"/>
                </a:lnTo>
                <a:lnTo>
                  <a:pt x="2193798" y="4387596"/>
                </a:lnTo>
                <a:lnTo>
                  <a:pt x="2145457" y="4387073"/>
                </a:lnTo>
                <a:lnTo>
                  <a:pt x="2097373" y="4385514"/>
                </a:lnTo>
                <a:lnTo>
                  <a:pt x="2049554" y="4382929"/>
                </a:lnTo>
                <a:lnTo>
                  <a:pt x="2002012" y="4379328"/>
                </a:lnTo>
                <a:lnTo>
                  <a:pt x="1954758" y="4374723"/>
                </a:lnTo>
                <a:lnTo>
                  <a:pt x="1907802" y="4369123"/>
                </a:lnTo>
                <a:lnTo>
                  <a:pt x="1861155" y="4362540"/>
                </a:lnTo>
                <a:lnTo>
                  <a:pt x="1814828" y="4354984"/>
                </a:lnTo>
                <a:lnTo>
                  <a:pt x="1768831" y="4346466"/>
                </a:lnTo>
                <a:lnTo>
                  <a:pt x="1723175" y="4336996"/>
                </a:lnTo>
                <a:lnTo>
                  <a:pt x="1677871" y="4326586"/>
                </a:lnTo>
                <a:lnTo>
                  <a:pt x="1632929" y="4315246"/>
                </a:lnTo>
                <a:lnTo>
                  <a:pt x="1588361" y="4302987"/>
                </a:lnTo>
                <a:lnTo>
                  <a:pt x="1544176" y="4289820"/>
                </a:lnTo>
                <a:lnTo>
                  <a:pt x="1500386" y="4275755"/>
                </a:lnTo>
                <a:lnTo>
                  <a:pt x="1457001" y="4260802"/>
                </a:lnTo>
                <a:lnTo>
                  <a:pt x="1414033" y="4244973"/>
                </a:lnTo>
                <a:lnTo>
                  <a:pt x="1371491" y="4228279"/>
                </a:lnTo>
                <a:lnTo>
                  <a:pt x="1329386" y="4210730"/>
                </a:lnTo>
                <a:lnTo>
                  <a:pt x="1287730" y="4192336"/>
                </a:lnTo>
                <a:lnTo>
                  <a:pt x="1246532" y="4173109"/>
                </a:lnTo>
                <a:lnTo>
                  <a:pt x="1205804" y="4153059"/>
                </a:lnTo>
                <a:lnTo>
                  <a:pt x="1165556" y="4132197"/>
                </a:lnTo>
                <a:lnTo>
                  <a:pt x="1125799" y="4110533"/>
                </a:lnTo>
                <a:lnTo>
                  <a:pt x="1086544" y="4088079"/>
                </a:lnTo>
                <a:lnTo>
                  <a:pt x="1047801" y="4064844"/>
                </a:lnTo>
                <a:lnTo>
                  <a:pt x="1009581" y="4040841"/>
                </a:lnTo>
                <a:lnTo>
                  <a:pt x="971895" y="4016078"/>
                </a:lnTo>
                <a:lnTo>
                  <a:pt x="934753" y="3990568"/>
                </a:lnTo>
                <a:lnTo>
                  <a:pt x="898167" y="3964321"/>
                </a:lnTo>
                <a:lnTo>
                  <a:pt x="862147" y="3937347"/>
                </a:lnTo>
                <a:lnTo>
                  <a:pt x="826703" y="3909658"/>
                </a:lnTo>
                <a:lnTo>
                  <a:pt x="791846" y="3881263"/>
                </a:lnTo>
                <a:lnTo>
                  <a:pt x="757588" y="3852174"/>
                </a:lnTo>
                <a:lnTo>
                  <a:pt x="723938" y="3822401"/>
                </a:lnTo>
                <a:lnTo>
                  <a:pt x="690907" y="3791955"/>
                </a:lnTo>
                <a:lnTo>
                  <a:pt x="658507" y="3760847"/>
                </a:lnTo>
                <a:lnTo>
                  <a:pt x="626748" y="3729088"/>
                </a:lnTo>
                <a:lnTo>
                  <a:pt x="595640" y="3696688"/>
                </a:lnTo>
                <a:lnTo>
                  <a:pt x="565194" y="3663657"/>
                </a:lnTo>
                <a:lnTo>
                  <a:pt x="535421" y="3630007"/>
                </a:lnTo>
                <a:lnTo>
                  <a:pt x="506332" y="3595749"/>
                </a:lnTo>
                <a:lnTo>
                  <a:pt x="477937" y="3560892"/>
                </a:lnTo>
                <a:lnTo>
                  <a:pt x="450248" y="3525448"/>
                </a:lnTo>
                <a:lnTo>
                  <a:pt x="423274" y="3489428"/>
                </a:lnTo>
                <a:lnTo>
                  <a:pt x="397027" y="3452842"/>
                </a:lnTo>
                <a:lnTo>
                  <a:pt x="371517" y="3415700"/>
                </a:lnTo>
                <a:lnTo>
                  <a:pt x="346754" y="3378014"/>
                </a:lnTo>
                <a:lnTo>
                  <a:pt x="322751" y="3339794"/>
                </a:lnTo>
                <a:lnTo>
                  <a:pt x="299516" y="3301051"/>
                </a:lnTo>
                <a:lnTo>
                  <a:pt x="277062" y="3261796"/>
                </a:lnTo>
                <a:lnTo>
                  <a:pt x="255398" y="3222039"/>
                </a:lnTo>
                <a:lnTo>
                  <a:pt x="234536" y="3181791"/>
                </a:lnTo>
                <a:lnTo>
                  <a:pt x="214486" y="3141063"/>
                </a:lnTo>
                <a:lnTo>
                  <a:pt x="195259" y="3099865"/>
                </a:lnTo>
                <a:lnTo>
                  <a:pt x="176865" y="3058209"/>
                </a:lnTo>
                <a:lnTo>
                  <a:pt x="159316" y="3016104"/>
                </a:lnTo>
                <a:lnTo>
                  <a:pt x="142622" y="2973562"/>
                </a:lnTo>
                <a:lnTo>
                  <a:pt x="126793" y="2930594"/>
                </a:lnTo>
                <a:lnTo>
                  <a:pt x="111840" y="2887209"/>
                </a:lnTo>
                <a:lnTo>
                  <a:pt x="97775" y="2843419"/>
                </a:lnTo>
                <a:lnTo>
                  <a:pt x="84608" y="2799234"/>
                </a:lnTo>
                <a:lnTo>
                  <a:pt x="72349" y="2754666"/>
                </a:lnTo>
                <a:lnTo>
                  <a:pt x="61009" y="2709724"/>
                </a:lnTo>
                <a:lnTo>
                  <a:pt x="50599" y="2664420"/>
                </a:lnTo>
                <a:lnTo>
                  <a:pt x="41129" y="2618764"/>
                </a:lnTo>
                <a:lnTo>
                  <a:pt x="32611" y="2572767"/>
                </a:lnTo>
                <a:lnTo>
                  <a:pt x="25055" y="2526440"/>
                </a:lnTo>
                <a:lnTo>
                  <a:pt x="18472" y="2479793"/>
                </a:lnTo>
                <a:lnTo>
                  <a:pt x="12872" y="2432837"/>
                </a:lnTo>
                <a:lnTo>
                  <a:pt x="8267" y="2385583"/>
                </a:lnTo>
                <a:lnTo>
                  <a:pt x="4666" y="2338041"/>
                </a:lnTo>
                <a:lnTo>
                  <a:pt x="2081" y="2290222"/>
                </a:lnTo>
                <a:lnTo>
                  <a:pt x="522" y="2242138"/>
                </a:lnTo>
                <a:lnTo>
                  <a:pt x="0" y="2193798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60794" y="1098471"/>
            <a:ext cx="1315720" cy="1316990"/>
          </a:xfrm>
          <a:custGeom>
            <a:avLst/>
            <a:gdLst/>
            <a:ahLst/>
            <a:cxnLst/>
            <a:rect l="l" t="t" r="r" b="b"/>
            <a:pathLst>
              <a:path w="1315720" h="1316989">
                <a:moveTo>
                  <a:pt x="657606" y="0"/>
                </a:moveTo>
                <a:lnTo>
                  <a:pt x="610642" y="1653"/>
                </a:lnTo>
                <a:lnTo>
                  <a:pt x="564570" y="6538"/>
                </a:lnTo>
                <a:lnTo>
                  <a:pt x="519501" y="14543"/>
                </a:lnTo>
                <a:lnTo>
                  <a:pt x="475545" y="25557"/>
                </a:lnTo>
                <a:lnTo>
                  <a:pt x="432814" y="39469"/>
                </a:lnTo>
                <a:lnTo>
                  <a:pt x="391420" y="56168"/>
                </a:lnTo>
                <a:lnTo>
                  <a:pt x="351473" y="75541"/>
                </a:lnTo>
                <a:lnTo>
                  <a:pt x="313085" y="97477"/>
                </a:lnTo>
                <a:lnTo>
                  <a:pt x="276367" y="121866"/>
                </a:lnTo>
                <a:lnTo>
                  <a:pt x="241430" y="148595"/>
                </a:lnTo>
                <a:lnTo>
                  <a:pt x="208387" y="177553"/>
                </a:lnTo>
                <a:lnTo>
                  <a:pt x="177347" y="208629"/>
                </a:lnTo>
                <a:lnTo>
                  <a:pt x="148422" y="241711"/>
                </a:lnTo>
                <a:lnTo>
                  <a:pt x="121724" y="276688"/>
                </a:lnTo>
                <a:lnTo>
                  <a:pt x="97364" y="313448"/>
                </a:lnTo>
                <a:lnTo>
                  <a:pt x="75453" y="351881"/>
                </a:lnTo>
                <a:lnTo>
                  <a:pt x="56103" y="391874"/>
                </a:lnTo>
                <a:lnTo>
                  <a:pt x="39424" y="433317"/>
                </a:lnTo>
                <a:lnTo>
                  <a:pt x="25528" y="476097"/>
                </a:lnTo>
                <a:lnTo>
                  <a:pt x="14526" y="520103"/>
                </a:lnTo>
                <a:lnTo>
                  <a:pt x="6530" y="565225"/>
                </a:lnTo>
                <a:lnTo>
                  <a:pt x="1651" y="611350"/>
                </a:lnTo>
                <a:lnTo>
                  <a:pt x="0" y="658367"/>
                </a:lnTo>
                <a:lnTo>
                  <a:pt x="1651" y="705385"/>
                </a:lnTo>
                <a:lnTo>
                  <a:pt x="6530" y="751510"/>
                </a:lnTo>
                <a:lnTo>
                  <a:pt x="14526" y="796632"/>
                </a:lnTo>
                <a:lnTo>
                  <a:pt x="25528" y="840638"/>
                </a:lnTo>
                <a:lnTo>
                  <a:pt x="39424" y="883418"/>
                </a:lnTo>
                <a:lnTo>
                  <a:pt x="56103" y="924861"/>
                </a:lnTo>
                <a:lnTo>
                  <a:pt x="75453" y="964854"/>
                </a:lnTo>
                <a:lnTo>
                  <a:pt x="97364" y="1003287"/>
                </a:lnTo>
                <a:lnTo>
                  <a:pt x="121724" y="1040047"/>
                </a:lnTo>
                <a:lnTo>
                  <a:pt x="148422" y="1075024"/>
                </a:lnTo>
                <a:lnTo>
                  <a:pt x="177347" y="1108106"/>
                </a:lnTo>
                <a:lnTo>
                  <a:pt x="208387" y="1139182"/>
                </a:lnTo>
                <a:lnTo>
                  <a:pt x="241430" y="1168140"/>
                </a:lnTo>
                <a:lnTo>
                  <a:pt x="276367" y="1194869"/>
                </a:lnTo>
                <a:lnTo>
                  <a:pt x="313085" y="1219258"/>
                </a:lnTo>
                <a:lnTo>
                  <a:pt x="351473" y="1241194"/>
                </a:lnTo>
                <a:lnTo>
                  <a:pt x="391420" y="1260567"/>
                </a:lnTo>
                <a:lnTo>
                  <a:pt x="432814" y="1277266"/>
                </a:lnTo>
                <a:lnTo>
                  <a:pt x="475545" y="1291178"/>
                </a:lnTo>
                <a:lnTo>
                  <a:pt x="519501" y="1302192"/>
                </a:lnTo>
                <a:lnTo>
                  <a:pt x="564570" y="1310197"/>
                </a:lnTo>
                <a:lnTo>
                  <a:pt x="610642" y="1315082"/>
                </a:lnTo>
                <a:lnTo>
                  <a:pt x="657606" y="1316735"/>
                </a:lnTo>
                <a:lnTo>
                  <a:pt x="704569" y="1315082"/>
                </a:lnTo>
                <a:lnTo>
                  <a:pt x="750641" y="1310197"/>
                </a:lnTo>
                <a:lnTo>
                  <a:pt x="795710" y="1302192"/>
                </a:lnTo>
                <a:lnTo>
                  <a:pt x="839666" y="1291178"/>
                </a:lnTo>
                <a:lnTo>
                  <a:pt x="882397" y="1277266"/>
                </a:lnTo>
                <a:lnTo>
                  <a:pt x="923791" y="1260567"/>
                </a:lnTo>
                <a:lnTo>
                  <a:pt x="963738" y="1241194"/>
                </a:lnTo>
                <a:lnTo>
                  <a:pt x="1002126" y="1219258"/>
                </a:lnTo>
                <a:lnTo>
                  <a:pt x="1038844" y="1194869"/>
                </a:lnTo>
                <a:lnTo>
                  <a:pt x="1073781" y="1168140"/>
                </a:lnTo>
                <a:lnTo>
                  <a:pt x="1106824" y="1139182"/>
                </a:lnTo>
                <a:lnTo>
                  <a:pt x="1137864" y="1108106"/>
                </a:lnTo>
                <a:lnTo>
                  <a:pt x="1166789" y="1075024"/>
                </a:lnTo>
                <a:lnTo>
                  <a:pt x="1193487" y="1040047"/>
                </a:lnTo>
                <a:lnTo>
                  <a:pt x="1217847" y="1003287"/>
                </a:lnTo>
                <a:lnTo>
                  <a:pt x="1239758" y="964854"/>
                </a:lnTo>
                <a:lnTo>
                  <a:pt x="1259108" y="924861"/>
                </a:lnTo>
                <a:lnTo>
                  <a:pt x="1275787" y="883418"/>
                </a:lnTo>
                <a:lnTo>
                  <a:pt x="1289683" y="840638"/>
                </a:lnTo>
                <a:lnTo>
                  <a:pt x="1300685" y="796632"/>
                </a:lnTo>
                <a:lnTo>
                  <a:pt x="1308681" y="751510"/>
                </a:lnTo>
                <a:lnTo>
                  <a:pt x="1313560" y="705385"/>
                </a:lnTo>
                <a:lnTo>
                  <a:pt x="1315212" y="658367"/>
                </a:lnTo>
                <a:lnTo>
                  <a:pt x="1313560" y="611350"/>
                </a:lnTo>
                <a:lnTo>
                  <a:pt x="1308681" y="565225"/>
                </a:lnTo>
                <a:lnTo>
                  <a:pt x="1300685" y="520103"/>
                </a:lnTo>
                <a:lnTo>
                  <a:pt x="1289683" y="476097"/>
                </a:lnTo>
                <a:lnTo>
                  <a:pt x="1275787" y="433317"/>
                </a:lnTo>
                <a:lnTo>
                  <a:pt x="1259108" y="391874"/>
                </a:lnTo>
                <a:lnTo>
                  <a:pt x="1239758" y="351881"/>
                </a:lnTo>
                <a:lnTo>
                  <a:pt x="1217847" y="313448"/>
                </a:lnTo>
                <a:lnTo>
                  <a:pt x="1193487" y="276688"/>
                </a:lnTo>
                <a:lnTo>
                  <a:pt x="1166789" y="241711"/>
                </a:lnTo>
                <a:lnTo>
                  <a:pt x="1137864" y="208629"/>
                </a:lnTo>
                <a:lnTo>
                  <a:pt x="1106824" y="177553"/>
                </a:lnTo>
                <a:lnTo>
                  <a:pt x="1073781" y="148595"/>
                </a:lnTo>
                <a:lnTo>
                  <a:pt x="1038844" y="121866"/>
                </a:lnTo>
                <a:lnTo>
                  <a:pt x="1002126" y="97477"/>
                </a:lnTo>
                <a:lnTo>
                  <a:pt x="963738" y="75541"/>
                </a:lnTo>
                <a:lnTo>
                  <a:pt x="923791" y="56168"/>
                </a:lnTo>
                <a:lnTo>
                  <a:pt x="882397" y="39469"/>
                </a:lnTo>
                <a:lnTo>
                  <a:pt x="839666" y="25557"/>
                </a:lnTo>
                <a:lnTo>
                  <a:pt x="795710" y="14543"/>
                </a:lnTo>
                <a:lnTo>
                  <a:pt x="750641" y="6538"/>
                </a:lnTo>
                <a:lnTo>
                  <a:pt x="704569" y="1653"/>
                </a:lnTo>
                <a:lnTo>
                  <a:pt x="657606" y="0"/>
                </a:lnTo>
                <a:close/>
              </a:path>
            </a:pathLst>
          </a:custGeom>
          <a:solidFill>
            <a:srgbClr val="D9BCC6"/>
          </a:solidFill>
        </p:spPr>
        <p:txBody>
          <a:bodyPr wrap="square" lIns="0" tIns="0" rIns="0" bIns="0" rtlCol="0"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      </a:t>
            </a:r>
            <a:r>
              <a:rPr lang="en-US" sz="2200" b="1" strike="sngStrike" spc="-10" dirty="0">
                <a:solidFill>
                  <a:srgbClr val="A80163"/>
                </a:solidFill>
                <a:latin typeface="Bosch Office Sans"/>
                <a:cs typeface="Bosch Office Sans"/>
              </a:rPr>
              <a:t> </a:t>
            </a:r>
            <a:r>
              <a:rPr lang="en-US" sz="2200" b="1" strike="sngStrike" spc="-10" dirty="0" err="1">
                <a:solidFill>
                  <a:srgbClr val="A80163"/>
                </a:solidFill>
                <a:latin typeface="Bosch Office Sans"/>
                <a:cs typeface="Bosch Office Sans"/>
              </a:rPr>
              <a:t>Lipici</a:t>
            </a:r>
            <a:endParaRPr sz="2200" b="1" strike="sngStrike" spc="-10" dirty="0">
              <a:solidFill>
                <a:srgbClr val="A80163"/>
              </a:solidFill>
              <a:latin typeface="Bosch Office Sans"/>
              <a:cs typeface="Bosch Office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95771" y="2689860"/>
            <a:ext cx="1316990" cy="1315720"/>
          </a:xfrm>
          <a:custGeom>
            <a:avLst/>
            <a:gdLst/>
            <a:ahLst/>
            <a:cxnLst/>
            <a:rect l="l" t="t" r="r" b="b"/>
            <a:pathLst>
              <a:path w="1316990" h="1315720">
                <a:moveTo>
                  <a:pt x="658368" y="0"/>
                </a:moveTo>
                <a:lnTo>
                  <a:pt x="611350" y="1651"/>
                </a:lnTo>
                <a:lnTo>
                  <a:pt x="565225" y="6530"/>
                </a:lnTo>
                <a:lnTo>
                  <a:pt x="520103" y="14526"/>
                </a:lnTo>
                <a:lnTo>
                  <a:pt x="476097" y="25528"/>
                </a:lnTo>
                <a:lnTo>
                  <a:pt x="433317" y="39424"/>
                </a:lnTo>
                <a:lnTo>
                  <a:pt x="391874" y="56103"/>
                </a:lnTo>
                <a:lnTo>
                  <a:pt x="351881" y="75453"/>
                </a:lnTo>
                <a:lnTo>
                  <a:pt x="313448" y="97364"/>
                </a:lnTo>
                <a:lnTo>
                  <a:pt x="276688" y="121724"/>
                </a:lnTo>
                <a:lnTo>
                  <a:pt x="241711" y="148422"/>
                </a:lnTo>
                <a:lnTo>
                  <a:pt x="208629" y="177347"/>
                </a:lnTo>
                <a:lnTo>
                  <a:pt x="177553" y="208387"/>
                </a:lnTo>
                <a:lnTo>
                  <a:pt x="148595" y="241430"/>
                </a:lnTo>
                <a:lnTo>
                  <a:pt x="121866" y="276367"/>
                </a:lnTo>
                <a:lnTo>
                  <a:pt x="97477" y="313085"/>
                </a:lnTo>
                <a:lnTo>
                  <a:pt x="75541" y="351473"/>
                </a:lnTo>
                <a:lnTo>
                  <a:pt x="56168" y="391420"/>
                </a:lnTo>
                <a:lnTo>
                  <a:pt x="39469" y="432814"/>
                </a:lnTo>
                <a:lnTo>
                  <a:pt x="25557" y="475545"/>
                </a:lnTo>
                <a:lnTo>
                  <a:pt x="14543" y="519501"/>
                </a:lnTo>
                <a:lnTo>
                  <a:pt x="6538" y="564570"/>
                </a:lnTo>
                <a:lnTo>
                  <a:pt x="1653" y="610642"/>
                </a:lnTo>
                <a:lnTo>
                  <a:pt x="0" y="657606"/>
                </a:lnTo>
                <a:lnTo>
                  <a:pt x="1653" y="704569"/>
                </a:lnTo>
                <a:lnTo>
                  <a:pt x="6538" y="750641"/>
                </a:lnTo>
                <a:lnTo>
                  <a:pt x="14543" y="795710"/>
                </a:lnTo>
                <a:lnTo>
                  <a:pt x="25557" y="839666"/>
                </a:lnTo>
                <a:lnTo>
                  <a:pt x="39469" y="882397"/>
                </a:lnTo>
                <a:lnTo>
                  <a:pt x="56168" y="923791"/>
                </a:lnTo>
                <a:lnTo>
                  <a:pt x="75541" y="963738"/>
                </a:lnTo>
                <a:lnTo>
                  <a:pt x="97477" y="1002126"/>
                </a:lnTo>
                <a:lnTo>
                  <a:pt x="121866" y="1038844"/>
                </a:lnTo>
                <a:lnTo>
                  <a:pt x="148595" y="1073781"/>
                </a:lnTo>
                <a:lnTo>
                  <a:pt x="177553" y="1106824"/>
                </a:lnTo>
                <a:lnTo>
                  <a:pt x="208629" y="1137864"/>
                </a:lnTo>
                <a:lnTo>
                  <a:pt x="241711" y="1166789"/>
                </a:lnTo>
                <a:lnTo>
                  <a:pt x="276688" y="1193487"/>
                </a:lnTo>
                <a:lnTo>
                  <a:pt x="313448" y="1217847"/>
                </a:lnTo>
                <a:lnTo>
                  <a:pt x="351881" y="1239758"/>
                </a:lnTo>
                <a:lnTo>
                  <a:pt x="391874" y="1259108"/>
                </a:lnTo>
                <a:lnTo>
                  <a:pt x="433317" y="1275787"/>
                </a:lnTo>
                <a:lnTo>
                  <a:pt x="476097" y="1289683"/>
                </a:lnTo>
                <a:lnTo>
                  <a:pt x="520103" y="1300685"/>
                </a:lnTo>
                <a:lnTo>
                  <a:pt x="565225" y="1308681"/>
                </a:lnTo>
                <a:lnTo>
                  <a:pt x="611350" y="1313560"/>
                </a:lnTo>
                <a:lnTo>
                  <a:pt x="658368" y="1315212"/>
                </a:lnTo>
                <a:lnTo>
                  <a:pt x="705385" y="1313560"/>
                </a:lnTo>
                <a:lnTo>
                  <a:pt x="751510" y="1308681"/>
                </a:lnTo>
                <a:lnTo>
                  <a:pt x="796632" y="1300685"/>
                </a:lnTo>
                <a:lnTo>
                  <a:pt x="840638" y="1289683"/>
                </a:lnTo>
                <a:lnTo>
                  <a:pt x="883418" y="1275787"/>
                </a:lnTo>
                <a:lnTo>
                  <a:pt x="924861" y="1259108"/>
                </a:lnTo>
                <a:lnTo>
                  <a:pt x="964854" y="1239758"/>
                </a:lnTo>
                <a:lnTo>
                  <a:pt x="1003287" y="1217847"/>
                </a:lnTo>
                <a:lnTo>
                  <a:pt x="1040047" y="1193487"/>
                </a:lnTo>
                <a:lnTo>
                  <a:pt x="1075024" y="1166789"/>
                </a:lnTo>
                <a:lnTo>
                  <a:pt x="1108106" y="1137864"/>
                </a:lnTo>
                <a:lnTo>
                  <a:pt x="1139182" y="1106824"/>
                </a:lnTo>
                <a:lnTo>
                  <a:pt x="1168140" y="1073781"/>
                </a:lnTo>
                <a:lnTo>
                  <a:pt x="1194869" y="1038844"/>
                </a:lnTo>
                <a:lnTo>
                  <a:pt x="1219258" y="1002126"/>
                </a:lnTo>
                <a:lnTo>
                  <a:pt x="1241194" y="963738"/>
                </a:lnTo>
                <a:lnTo>
                  <a:pt x="1260567" y="923791"/>
                </a:lnTo>
                <a:lnTo>
                  <a:pt x="1277266" y="882397"/>
                </a:lnTo>
                <a:lnTo>
                  <a:pt x="1291178" y="839666"/>
                </a:lnTo>
                <a:lnTo>
                  <a:pt x="1302192" y="795710"/>
                </a:lnTo>
                <a:lnTo>
                  <a:pt x="1310197" y="750641"/>
                </a:lnTo>
                <a:lnTo>
                  <a:pt x="1315082" y="704569"/>
                </a:lnTo>
                <a:lnTo>
                  <a:pt x="1316736" y="657606"/>
                </a:lnTo>
                <a:lnTo>
                  <a:pt x="1315082" y="610642"/>
                </a:lnTo>
                <a:lnTo>
                  <a:pt x="1310197" y="564570"/>
                </a:lnTo>
                <a:lnTo>
                  <a:pt x="1302192" y="519501"/>
                </a:lnTo>
                <a:lnTo>
                  <a:pt x="1291178" y="475545"/>
                </a:lnTo>
                <a:lnTo>
                  <a:pt x="1277266" y="432814"/>
                </a:lnTo>
                <a:lnTo>
                  <a:pt x="1260567" y="391420"/>
                </a:lnTo>
                <a:lnTo>
                  <a:pt x="1241194" y="351473"/>
                </a:lnTo>
                <a:lnTo>
                  <a:pt x="1219258" y="313085"/>
                </a:lnTo>
                <a:lnTo>
                  <a:pt x="1194869" y="276367"/>
                </a:lnTo>
                <a:lnTo>
                  <a:pt x="1168140" y="241430"/>
                </a:lnTo>
                <a:lnTo>
                  <a:pt x="1139182" y="208387"/>
                </a:lnTo>
                <a:lnTo>
                  <a:pt x="1108106" y="177347"/>
                </a:lnTo>
                <a:lnTo>
                  <a:pt x="1075024" y="148422"/>
                </a:lnTo>
                <a:lnTo>
                  <a:pt x="1040047" y="121724"/>
                </a:lnTo>
                <a:lnTo>
                  <a:pt x="1003287" y="97364"/>
                </a:lnTo>
                <a:lnTo>
                  <a:pt x="964854" y="75453"/>
                </a:lnTo>
                <a:lnTo>
                  <a:pt x="924861" y="56103"/>
                </a:lnTo>
                <a:lnTo>
                  <a:pt x="883418" y="39424"/>
                </a:lnTo>
                <a:lnTo>
                  <a:pt x="840638" y="25528"/>
                </a:lnTo>
                <a:lnTo>
                  <a:pt x="796632" y="14526"/>
                </a:lnTo>
                <a:lnTo>
                  <a:pt x="751510" y="6530"/>
                </a:lnTo>
                <a:lnTo>
                  <a:pt x="705385" y="1651"/>
                </a:lnTo>
                <a:lnTo>
                  <a:pt x="658368" y="0"/>
                </a:lnTo>
                <a:close/>
              </a:path>
            </a:pathLst>
          </a:custGeom>
          <a:solidFill>
            <a:srgbClr val="D9BC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95771" y="2689860"/>
            <a:ext cx="1316990" cy="1315720"/>
          </a:xfrm>
          <a:custGeom>
            <a:avLst/>
            <a:gdLst/>
            <a:ahLst/>
            <a:cxnLst/>
            <a:rect l="l" t="t" r="r" b="b"/>
            <a:pathLst>
              <a:path w="1316990" h="1315720">
                <a:moveTo>
                  <a:pt x="0" y="657606"/>
                </a:moveTo>
                <a:lnTo>
                  <a:pt x="1653" y="610642"/>
                </a:lnTo>
                <a:lnTo>
                  <a:pt x="6538" y="564570"/>
                </a:lnTo>
                <a:lnTo>
                  <a:pt x="14543" y="519501"/>
                </a:lnTo>
                <a:lnTo>
                  <a:pt x="25557" y="475545"/>
                </a:lnTo>
                <a:lnTo>
                  <a:pt x="39469" y="432814"/>
                </a:lnTo>
                <a:lnTo>
                  <a:pt x="56168" y="391420"/>
                </a:lnTo>
                <a:lnTo>
                  <a:pt x="75541" y="351473"/>
                </a:lnTo>
                <a:lnTo>
                  <a:pt x="97477" y="313085"/>
                </a:lnTo>
                <a:lnTo>
                  <a:pt x="121866" y="276367"/>
                </a:lnTo>
                <a:lnTo>
                  <a:pt x="148595" y="241430"/>
                </a:lnTo>
                <a:lnTo>
                  <a:pt x="177553" y="208387"/>
                </a:lnTo>
                <a:lnTo>
                  <a:pt x="208629" y="177347"/>
                </a:lnTo>
                <a:lnTo>
                  <a:pt x="241711" y="148422"/>
                </a:lnTo>
                <a:lnTo>
                  <a:pt x="276688" y="121724"/>
                </a:lnTo>
                <a:lnTo>
                  <a:pt x="313448" y="97364"/>
                </a:lnTo>
                <a:lnTo>
                  <a:pt x="351881" y="75453"/>
                </a:lnTo>
                <a:lnTo>
                  <a:pt x="391874" y="56103"/>
                </a:lnTo>
                <a:lnTo>
                  <a:pt x="433317" y="39424"/>
                </a:lnTo>
                <a:lnTo>
                  <a:pt x="476097" y="25528"/>
                </a:lnTo>
                <a:lnTo>
                  <a:pt x="520103" y="14526"/>
                </a:lnTo>
                <a:lnTo>
                  <a:pt x="565225" y="6530"/>
                </a:lnTo>
                <a:lnTo>
                  <a:pt x="611350" y="1651"/>
                </a:lnTo>
                <a:lnTo>
                  <a:pt x="658368" y="0"/>
                </a:lnTo>
                <a:lnTo>
                  <a:pt x="705385" y="1651"/>
                </a:lnTo>
                <a:lnTo>
                  <a:pt x="751510" y="6530"/>
                </a:lnTo>
                <a:lnTo>
                  <a:pt x="796632" y="14526"/>
                </a:lnTo>
                <a:lnTo>
                  <a:pt x="840638" y="25528"/>
                </a:lnTo>
                <a:lnTo>
                  <a:pt x="883418" y="39424"/>
                </a:lnTo>
                <a:lnTo>
                  <a:pt x="924861" y="56103"/>
                </a:lnTo>
                <a:lnTo>
                  <a:pt x="964854" y="75453"/>
                </a:lnTo>
                <a:lnTo>
                  <a:pt x="1003287" y="97364"/>
                </a:lnTo>
                <a:lnTo>
                  <a:pt x="1040047" y="121724"/>
                </a:lnTo>
                <a:lnTo>
                  <a:pt x="1075024" y="148422"/>
                </a:lnTo>
                <a:lnTo>
                  <a:pt x="1108106" y="177347"/>
                </a:lnTo>
                <a:lnTo>
                  <a:pt x="1139182" y="208387"/>
                </a:lnTo>
                <a:lnTo>
                  <a:pt x="1168140" y="241430"/>
                </a:lnTo>
                <a:lnTo>
                  <a:pt x="1194869" y="276367"/>
                </a:lnTo>
                <a:lnTo>
                  <a:pt x="1219258" y="313085"/>
                </a:lnTo>
                <a:lnTo>
                  <a:pt x="1241194" y="351473"/>
                </a:lnTo>
                <a:lnTo>
                  <a:pt x="1260567" y="391420"/>
                </a:lnTo>
                <a:lnTo>
                  <a:pt x="1277266" y="432814"/>
                </a:lnTo>
                <a:lnTo>
                  <a:pt x="1291178" y="475545"/>
                </a:lnTo>
                <a:lnTo>
                  <a:pt x="1302192" y="519501"/>
                </a:lnTo>
                <a:lnTo>
                  <a:pt x="1310197" y="564570"/>
                </a:lnTo>
                <a:lnTo>
                  <a:pt x="1315082" y="610642"/>
                </a:lnTo>
                <a:lnTo>
                  <a:pt x="1316736" y="657606"/>
                </a:lnTo>
                <a:lnTo>
                  <a:pt x="1315082" y="704569"/>
                </a:lnTo>
                <a:lnTo>
                  <a:pt x="1310197" y="750641"/>
                </a:lnTo>
                <a:lnTo>
                  <a:pt x="1302192" y="795710"/>
                </a:lnTo>
                <a:lnTo>
                  <a:pt x="1291178" y="839666"/>
                </a:lnTo>
                <a:lnTo>
                  <a:pt x="1277266" y="882397"/>
                </a:lnTo>
                <a:lnTo>
                  <a:pt x="1260567" y="923791"/>
                </a:lnTo>
                <a:lnTo>
                  <a:pt x="1241194" y="963738"/>
                </a:lnTo>
                <a:lnTo>
                  <a:pt x="1219258" y="1002126"/>
                </a:lnTo>
                <a:lnTo>
                  <a:pt x="1194869" y="1038844"/>
                </a:lnTo>
                <a:lnTo>
                  <a:pt x="1168140" y="1073781"/>
                </a:lnTo>
                <a:lnTo>
                  <a:pt x="1139182" y="1106824"/>
                </a:lnTo>
                <a:lnTo>
                  <a:pt x="1108106" y="1137864"/>
                </a:lnTo>
                <a:lnTo>
                  <a:pt x="1075024" y="1166789"/>
                </a:lnTo>
                <a:lnTo>
                  <a:pt x="1040047" y="1193487"/>
                </a:lnTo>
                <a:lnTo>
                  <a:pt x="1003287" y="1217847"/>
                </a:lnTo>
                <a:lnTo>
                  <a:pt x="964854" y="1239758"/>
                </a:lnTo>
                <a:lnTo>
                  <a:pt x="924861" y="1259108"/>
                </a:lnTo>
                <a:lnTo>
                  <a:pt x="883418" y="1275787"/>
                </a:lnTo>
                <a:lnTo>
                  <a:pt x="840638" y="1289683"/>
                </a:lnTo>
                <a:lnTo>
                  <a:pt x="796632" y="1300685"/>
                </a:lnTo>
                <a:lnTo>
                  <a:pt x="751510" y="1308681"/>
                </a:lnTo>
                <a:lnTo>
                  <a:pt x="705385" y="1313560"/>
                </a:lnTo>
                <a:lnTo>
                  <a:pt x="658368" y="1315212"/>
                </a:lnTo>
                <a:lnTo>
                  <a:pt x="611350" y="1313560"/>
                </a:lnTo>
                <a:lnTo>
                  <a:pt x="565225" y="1308681"/>
                </a:lnTo>
                <a:lnTo>
                  <a:pt x="520103" y="1300685"/>
                </a:lnTo>
                <a:lnTo>
                  <a:pt x="476097" y="1289683"/>
                </a:lnTo>
                <a:lnTo>
                  <a:pt x="433317" y="1275787"/>
                </a:lnTo>
                <a:lnTo>
                  <a:pt x="391874" y="1259108"/>
                </a:lnTo>
                <a:lnTo>
                  <a:pt x="351881" y="1239758"/>
                </a:lnTo>
                <a:lnTo>
                  <a:pt x="313448" y="1217847"/>
                </a:lnTo>
                <a:lnTo>
                  <a:pt x="276688" y="1193487"/>
                </a:lnTo>
                <a:lnTo>
                  <a:pt x="241711" y="1166789"/>
                </a:lnTo>
                <a:lnTo>
                  <a:pt x="208629" y="1137864"/>
                </a:lnTo>
                <a:lnTo>
                  <a:pt x="177553" y="1106824"/>
                </a:lnTo>
                <a:lnTo>
                  <a:pt x="148595" y="1073781"/>
                </a:lnTo>
                <a:lnTo>
                  <a:pt x="121866" y="1038844"/>
                </a:lnTo>
                <a:lnTo>
                  <a:pt x="97477" y="1002126"/>
                </a:lnTo>
                <a:lnTo>
                  <a:pt x="75541" y="963738"/>
                </a:lnTo>
                <a:lnTo>
                  <a:pt x="56168" y="923791"/>
                </a:lnTo>
                <a:lnTo>
                  <a:pt x="39469" y="882397"/>
                </a:lnTo>
                <a:lnTo>
                  <a:pt x="25557" y="839666"/>
                </a:lnTo>
                <a:lnTo>
                  <a:pt x="14543" y="795710"/>
                </a:lnTo>
                <a:lnTo>
                  <a:pt x="6538" y="750641"/>
                </a:lnTo>
                <a:lnTo>
                  <a:pt x="1653" y="704569"/>
                </a:lnTo>
                <a:lnTo>
                  <a:pt x="0" y="65760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28232" y="4224528"/>
            <a:ext cx="1315720" cy="1316990"/>
          </a:xfrm>
          <a:custGeom>
            <a:avLst/>
            <a:gdLst/>
            <a:ahLst/>
            <a:cxnLst/>
            <a:rect l="l" t="t" r="r" b="b"/>
            <a:pathLst>
              <a:path w="1315720" h="1316989">
                <a:moveTo>
                  <a:pt x="657606" y="0"/>
                </a:moveTo>
                <a:lnTo>
                  <a:pt x="610642" y="1653"/>
                </a:lnTo>
                <a:lnTo>
                  <a:pt x="564570" y="6538"/>
                </a:lnTo>
                <a:lnTo>
                  <a:pt x="519501" y="14543"/>
                </a:lnTo>
                <a:lnTo>
                  <a:pt x="475545" y="25557"/>
                </a:lnTo>
                <a:lnTo>
                  <a:pt x="432814" y="39469"/>
                </a:lnTo>
                <a:lnTo>
                  <a:pt x="391420" y="56168"/>
                </a:lnTo>
                <a:lnTo>
                  <a:pt x="351473" y="75541"/>
                </a:lnTo>
                <a:lnTo>
                  <a:pt x="313085" y="97477"/>
                </a:lnTo>
                <a:lnTo>
                  <a:pt x="276367" y="121866"/>
                </a:lnTo>
                <a:lnTo>
                  <a:pt x="241430" y="148595"/>
                </a:lnTo>
                <a:lnTo>
                  <a:pt x="208387" y="177553"/>
                </a:lnTo>
                <a:lnTo>
                  <a:pt x="177347" y="208629"/>
                </a:lnTo>
                <a:lnTo>
                  <a:pt x="148422" y="241711"/>
                </a:lnTo>
                <a:lnTo>
                  <a:pt x="121724" y="276688"/>
                </a:lnTo>
                <a:lnTo>
                  <a:pt x="97364" y="313448"/>
                </a:lnTo>
                <a:lnTo>
                  <a:pt x="75453" y="351881"/>
                </a:lnTo>
                <a:lnTo>
                  <a:pt x="56103" y="391874"/>
                </a:lnTo>
                <a:lnTo>
                  <a:pt x="39424" y="433317"/>
                </a:lnTo>
                <a:lnTo>
                  <a:pt x="25528" y="476097"/>
                </a:lnTo>
                <a:lnTo>
                  <a:pt x="14526" y="520103"/>
                </a:lnTo>
                <a:lnTo>
                  <a:pt x="6530" y="565225"/>
                </a:lnTo>
                <a:lnTo>
                  <a:pt x="1651" y="611350"/>
                </a:lnTo>
                <a:lnTo>
                  <a:pt x="0" y="658368"/>
                </a:lnTo>
                <a:lnTo>
                  <a:pt x="1651" y="705385"/>
                </a:lnTo>
                <a:lnTo>
                  <a:pt x="6530" y="751510"/>
                </a:lnTo>
                <a:lnTo>
                  <a:pt x="14526" y="796632"/>
                </a:lnTo>
                <a:lnTo>
                  <a:pt x="25528" y="840638"/>
                </a:lnTo>
                <a:lnTo>
                  <a:pt x="39424" y="883418"/>
                </a:lnTo>
                <a:lnTo>
                  <a:pt x="56103" y="924861"/>
                </a:lnTo>
                <a:lnTo>
                  <a:pt x="75453" y="964854"/>
                </a:lnTo>
                <a:lnTo>
                  <a:pt x="97364" y="1003287"/>
                </a:lnTo>
                <a:lnTo>
                  <a:pt x="121724" y="1040047"/>
                </a:lnTo>
                <a:lnTo>
                  <a:pt x="148422" y="1075024"/>
                </a:lnTo>
                <a:lnTo>
                  <a:pt x="177347" y="1108106"/>
                </a:lnTo>
                <a:lnTo>
                  <a:pt x="208387" y="1139182"/>
                </a:lnTo>
                <a:lnTo>
                  <a:pt x="241430" y="1168140"/>
                </a:lnTo>
                <a:lnTo>
                  <a:pt x="276367" y="1194869"/>
                </a:lnTo>
                <a:lnTo>
                  <a:pt x="313085" y="1219258"/>
                </a:lnTo>
                <a:lnTo>
                  <a:pt x="351473" y="1241194"/>
                </a:lnTo>
                <a:lnTo>
                  <a:pt x="391420" y="1260567"/>
                </a:lnTo>
                <a:lnTo>
                  <a:pt x="432814" y="1277266"/>
                </a:lnTo>
                <a:lnTo>
                  <a:pt x="475545" y="1291178"/>
                </a:lnTo>
                <a:lnTo>
                  <a:pt x="519501" y="1302192"/>
                </a:lnTo>
                <a:lnTo>
                  <a:pt x="564570" y="1310197"/>
                </a:lnTo>
                <a:lnTo>
                  <a:pt x="610642" y="1315082"/>
                </a:lnTo>
                <a:lnTo>
                  <a:pt x="657606" y="1316736"/>
                </a:lnTo>
                <a:lnTo>
                  <a:pt x="704569" y="1315082"/>
                </a:lnTo>
                <a:lnTo>
                  <a:pt x="750641" y="1310197"/>
                </a:lnTo>
                <a:lnTo>
                  <a:pt x="795710" y="1302192"/>
                </a:lnTo>
                <a:lnTo>
                  <a:pt x="839666" y="1291178"/>
                </a:lnTo>
                <a:lnTo>
                  <a:pt x="882397" y="1277266"/>
                </a:lnTo>
                <a:lnTo>
                  <a:pt x="923791" y="1260567"/>
                </a:lnTo>
                <a:lnTo>
                  <a:pt x="963738" y="1241194"/>
                </a:lnTo>
                <a:lnTo>
                  <a:pt x="1002126" y="1219258"/>
                </a:lnTo>
                <a:lnTo>
                  <a:pt x="1038844" y="1194869"/>
                </a:lnTo>
                <a:lnTo>
                  <a:pt x="1073781" y="1168140"/>
                </a:lnTo>
                <a:lnTo>
                  <a:pt x="1106824" y="1139182"/>
                </a:lnTo>
                <a:lnTo>
                  <a:pt x="1137864" y="1108106"/>
                </a:lnTo>
                <a:lnTo>
                  <a:pt x="1166789" y="1075024"/>
                </a:lnTo>
                <a:lnTo>
                  <a:pt x="1193487" y="1040047"/>
                </a:lnTo>
                <a:lnTo>
                  <a:pt x="1217847" y="1003287"/>
                </a:lnTo>
                <a:lnTo>
                  <a:pt x="1239758" y="964854"/>
                </a:lnTo>
                <a:lnTo>
                  <a:pt x="1259108" y="924861"/>
                </a:lnTo>
                <a:lnTo>
                  <a:pt x="1275787" y="883418"/>
                </a:lnTo>
                <a:lnTo>
                  <a:pt x="1289683" y="840638"/>
                </a:lnTo>
                <a:lnTo>
                  <a:pt x="1300685" y="796632"/>
                </a:lnTo>
                <a:lnTo>
                  <a:pt x="1308681" y="751510"/>
                </a:lnTo>
                <a:lnTo>
                  <a:pt x="1313560" y="705385"/>
                </a:lnTo>
                <a:lnTo>
                  <a:pt x="1315212" y="658368"/>
                </a:lnTo>
                <a:lnTo>
                  <a:pt x="1313560" y="611350"/>
                </a:lnTo>
                <a:lnTo>
                  <a:pt x="1308681" y="565225"/>
                </a:lnTo>
                <a:lnTo>
                  <a:pt x="1300685" y="520103"/>
                </a:lnTo>
                <a:lnTo>
                  <a:pt x="1289683" y="476097"/>
                </a:lnTo>
                <a:lnTo>
                  <a:pt x="1275787" y="433317"/>
                </a:lnTo>
                <a:lnTo>
                  <a:pt x="1259108" y="391874"/>
                </a:lnTo>
                <a:lnTo>
                  <a:pt x="1239758" y="351881"/>
                </a:lnTo>
                <a:lnTo>
                  <a:pt x="1217847" y="313448"/>
                </a:lnTo>
                <a:lnTo>
                  <a:pt x="1193487" y="276688"/>
                </a:lnTo>
                <a:lnTo>
                  <a:pt x="1166789" y="241711"/>
                </a:lnTo>
                <a:lnTo>
                  <a:pt x="1137864" y="208629"/>
                </a:lnTo>
                <a:lnTo>
                  <a:pt x="1106824" y="177553"/>
                </a:lnTo>
                <a:lnTo>
                  <a:pt x="1073781" y="148595"/>
                </a:lnTo>
                <a:lnTo>
                  <a:pt x="1038844" y="121866"/>
                </a:lnTo>
                <a:lnTo>
                  <a:pt x="1002126" y="97477"/>
                </a:lnTo>
                <a:lnTo>
                  <a:pt x="963738" y="75541"/>
                </a:lnTo>
                <a:lnTo>
                  <a:pt x="923791" y="56168"/>
                </a:lnTo>
                <a:lnTo>
                  <a:pt x="882397" y="39469"/>
                </a:lnTo>
                <a:lnTo>
                  <a:pt x="839666" y="25557"/>
                </a:lnTo>
                <a:lnTo>
                  <a:pt x="795710" y="14543"/>
                </a:lnTo>
                <a:lnTo>
                  <a:pt x="750641" y="6538"/>
                </a:lnTo>
                <a:lnTo>
                  <a:pt x="704569" y="1653"/>
                </a:lnTo>
                <a:lnTo>
                  <a:pt x="657606" y="0"/>
                </a:lnTo>
                <a:close/>
              </a:path>
            </a:pathLst>
          </a:custGeom>
          <a:solidFill>
            <a:srgbClr val="D9BC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28232" y="4224528"/>
            <a:ext cx="1315720" cy="1316990"/>
          </a:xfrm>
          <a:custGeom>
            <a:avLst/>
            <a:gdLst/>
            <a:ahLst/>
            <a:cxnLst/>
            <a:rect l="l" t="t" r="r" b="b"/>
            <a:pathLst>
              <a:path w="1315720" h="1316989">
                <a:moveTo>
                  <a:pt x="0" y="658368"/>
                </a:moveTo>
                <a:lnTo>
                  <a:pt x="1651" y="611350"/>
                </a:lnTo>
                <a:lnTo>
                  <a:pt x="6530" y="565225"/>
                </a:lnTo>
                <a:lnTo>
                  <a:pt x="14526" y="520103"/>
                </a:lnTo>
                <a:lnTo>
                  <a:pt x="25528" y="476097"/>
                </a:lnTo>
                <a:lnTo>
                  <a:pt x="39424" y="433317"/>
                </a:lnTo>
                <a:lnTo>
                  <a:pt x="56103" y="391874"/>
                </a:lnTo>
                <a:lnTo>
                  <a:pt x="75453" y="351881"/>
                </a:lnTo>
                <a:lnTo>
                  <a:pt x="97364" y="313448"/>
                </a:lnTo>
                <a:lnTo>
                  <a:pt x="121724" y="276688"/>
                </a:lnTo>
                <a:lnTo>
                  <a:pt x="148422" y="241711"/>
                </a:lnTo>
                <a:lnTo>
                  <a:pt x="177347" y="208629"/>
                </a:lnTo>
                <a:lnTo>
                  <a:pt x="208387" y="177553"/>
                </a:lnTo>
                <a:lnTo>
                  <a:pt x="241430" y="148595"/>
                </a:lnTo>
                <a:lnTo>
                  <a:pt x="276367" y="121866"/>
                </a:lnTo>
                <a:lnTo>
                  <a:pt x="313085" y="97477"/>
                </a:lnTo>
                <a:lnTo>
                  <a:pt x="351473" y="75541"/>
                </a:lnTo>
                <a:lnTo>
                  <a:pt x="391420" y="56168"/>
                </a:lnTo>
                <a:lnTo>
                  <a:pt x="432814" y="39469"/>
                </a:lnTo>
                <a:lnTo>
                  <a:pt x="475545" y="25557"/>
                </a:lnTo>
                <a:lnTo>
                  <a:pt x="519501" y="14543"/>
                </a:lnTo>
                <a:lnTo>
                  <a:pt x="564570" y="6538"/>
                </a:lnTo>
                <a:lnTo>
                  <a:pt x="610642" y="1653"/>
                </a:lnTo>
                <a:lnTo>
                  <a:pt x="657606" y="0"/>
                </a:lnTo>
                <a:lnTo>
                  <a:pt x="704569" y="1653"/>
                </a:lnTo>
                <a:lnTo>
                  <a:pt x="750641" y="6538"/>
                </a:lnTo>
                <a:lnTo>
                  <a:pt x="795710" y="14543"/>
                </a:lnTo>
                <a:lnTo>
                  <a:pt x="839666" y="25557"/>
                </a:lnTo>
                <a:lnTo>
                  <a:pt x="882397" y="39469"/>
                </a:lnTo>
                <a:lnTo>
                  <a:pt x="923791" y="56168"/>
                </a:lnTo>
                <a:lnTo>
                  <a:pt x="963738" y="75541"/>
                </a:lnTo>
                <a:lnTo>
                  <a:pt x="1002126" y="97477"/>
                </a:lnTo>
                <a:lnTo>
                  <a:pt x="1038844" y="121866"/>
                </a:lnTo>
                <a:lnTo>
                  <a:pt x="1073781" y="148595"/>
                </a:lnTo>
                <a:lnTo>
                  <a:pt x="1106824" y="177553"/>
                </a:lnTo>
                <a:lnTo>
                  <a:pt x="1137864" y="208629"/>
                </a:lnTo>
                <a:lnTo>
                  <a:pt x="1166789" y="241711"/>
                </a:lnTo>
                <a:lnTo>
                  <a:pt x="1193487" y="276688"/>
                </a:lnTo>
                <a:lnTo>
                  <a:pt x="1217847" y="313448"/>
                </a:lnTo>
                <a:lnTo>
                  <a:pt x="1239758" y="351881"/>
                </a:lnTo>
                <a:lnTo>
                  <a:pt x="1259108" y="391874"/>
                </a:lnTo>
                <a:lnTo>
                  <a:pt x="1275787" y="433317"/>
                </a:lnTo>
                <a:lnTo>
                  <a:pt x="1289683" y="476097"/>
                </a:lnTo>
                <a:lnTo>
                  <a:pt x="1300685" y="520103"/>
                </a:lnTo>
                <a:lnTo>
                  <a:pt x="1308681" y="565225"/>
                </a:lnTo>
                <a:lnTo>
                  <a:pt x="1313560" y="611350"/>
                </a:lnTo>
                <a:lnTo>
                  <a:pt x="1315212" y="658368"/>
                </a:lnTo>
                <a:lnTo>
                  <a:pt x="1313560" y="705385"/>
                </a:lnTo>
                <a:lnTo>
                  <a:pt x="1308681" y="751510"/>
                </a:lnTo>
                <a:lnTo>
                  <a:pt x="1300685" y="796632"/>
                </a:lnTo>
                <a:lnTo>
                  <a:pt x="1289683" y="840638"/>
                </a:lnTo>
                <a:lnTo>
                  <a:pt x="1275787" y="883418"/>
                </a:lnTo>
                <a:lnTo>
                  <a:pt x="1259108" y="924861"/>
                </a:lnTo>
                <a:lnTo>
                  <a:pt x="1239758" y="964854"/>
                </a:lnTo>
                <a:lnTo>
                  <a:pt x="1217847" y="1003287"/>
                </a:lnTo>
                <a:lnTo>
                  <a:pt x="1193487" y="1040047"/>
                </a:lnTo>
                <a:lnTo>
                  <a:pt x="1166789" y="1075024"/>
                </a:lnTo>
                <a:lnTo>
                  <a:pt x="1137864" y="1108106"/>
                </a:lnTo>
                <a:lnTo>
                  <a:pt x="1106824" y="1139182"/>
                </a:lnTo>
                <a:lnTo>
                  <a:pt x="1073781" y="1168140"/>
                </a:lnTo>
                <a:lnTo>
                  <a:pt x="1038844" y="1194869"/>
                </a:lnTo>
                <a:lnTo>
                  <a:pt x="1002126" y="1219258"/>
                </a:lnTo>
                <a:lnTo>
                  <a:pt x="963738" y="1241194"/>
                </a:lnTo>
                <a:lnTo>
                  <a:pt x="923791" y="1260567"/>
                </a:lnTo>
                <a:lnTo>
                  <a:pt x="882397" y="1277266"/>
                </a:lnTo>
                <a:lnTo>
                  <a:pt x="839666" y="1291178"/>
                </a:lnTo>
                <a:lnTo>
                  <a:pt x="795710" y="1302192"/>
                </a:lnTo>
                <a:lnTo>
                  <a:pt x="750641" y="1310197"/>
                </a:lnTo>
                <a:lnTo>
                  <a:pt x="704569" y="1315082"/>
                </a:lnTo>
                <a:lnTo>
                  <a:pt x="657606" y="1316736"/>
                </a:lnTo>
                <a:lnTo>
                  <a:pt x="610642" y="1315082"/>
                </a:lnTo>
                <a:lnTo>
                  <a:pt x="564570" y="1310197"/>
                </a:lnTo>
                <a:lnTo>
                  <a:pt x="519501" y="1302192"/>
                </a:lnTo>
                <a:lnTo>
                  <a:pt x="475545" y="1291178"/>
                </a:lnTo>
                <a:lnTo>
                  <a:pt x="432814" y="1277266"/>
                </a:lnTo>
                <a:lnTo>
                  <a:pt x="391420" y="1260567"/>
                </a:lnTo>
                <a:lnTo>
                  <a:pt x="351473" y="1241194"/>
                </a:lnTo>
                <a:lnTo>
                  <a:pt x="313085" y="1219258"/>
                </a:lnTo>
                <a:lnTo>
                  <a:pt x="276367" y="1194869"/>
                </a:lnTo>
                <a:lnTo>
                  <a:pt x="241430" y="1168140"/>
                </a:lnTo>
                <a:lnTo>
                  <a:pt x="208387" y="1139182"/>
                </a:lnTo>
                <a:lnTo>
                  <a:pt x="177347" y="1108106"/>
                </a:lnTo>
                <a:lnTo>
                  <a:pt x="148422" y="1075024"/>
                </a:lnTo>
                <a:lnTo>
                  <a:pt x="121724" y="1040047"/>
                </a:lnTo>
                <a:lnTo>
                  <a:pt x="97364" y="1003287"/>
                </a:lnTo>
                <a:lnTo>
                  <a:pt x="75453" y="964854"/>
                </a:lnTo>
                <a:lnTo>
                  <a:pt x="56103" y="924861"/>
                </a:lnTo>
                <a:lnTo>
                  <a:pt x="39424" y="883418"/>
                </a:lnTo>
                <a:lnTo>
                  <a:pt x="25528" y="840638"/>
                </a:lnTo>
                <a:lnTo>
                  <a:pt x="14526" y="796632"/>
                </a:lnTo>
                <a:lnTo>
                  <a:pt x="6530" y="751510"/>
                </a:lnTo>
                <a:lnTo>
                  <a:pt x="1651" y="705385"/>
                </a:lnTo>
                <a:lnTo>
                  <a:pt x="0" y="658368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669539" y="1642090"/>
            <a:ext cx="4809490" cy="351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023360" algn="l"/>
              </a:tabLst>
            </a:pPr>
            <a:r>
              <a:rPr sz="2200" b="1" strike="sngStrike" spc="-5" dirty="0">
                <a:solidFill>
                  <a:srgbClr val="A80163"/>
                </a:solidFill>
                <a:latin typeface="Bosch Office Sans"/>
                <a:cs typeface="Bosch Office Sans"/>
              </a:rPr>
              <a:t> 	</a:t>
            </a:r>
            <a:endParaRPr sz="2200" dirty="0">
              <a:latin typeface="Bosch Office Sans"/>
              <a:cs typeface="Bosch Office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59939" y="3121544"/>
            <a:ext cx="4297680" cy="351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280410" algn="l"/>
              </a:tabLst>
            </a:pPr>
            <a:r>
              <a:rPr sz="2200" b="1" strike="sngStrike" spc="-5" dirty="0">
                <a:solidFill>
                  <a:srgbClr val="A80163"/>
                </a:solidFill>
                <a:latin typeface="Bosch Office Sans"/>
                <a:cs typeface="Bosch Office Sans"/>
              </a:rPr>
              <a:t> 	</a:t>
            </a:r>
            <a:r>
              <a:rPr sz="2200" b="1" strike="sngStrike" spc="-10" dirty="0" err="1">
                <a:solidFill>
                  <a:srgbClr val="A80163"/>
                </a:solidFill>
                <a:latin typeface="Bosch Office Sans"/>
                <a:cs typeface="Bosch Office Sans"/>
              </a:rPr>
              <a:t>C</a:t>
            </a:r>
            <a:r>
              <a:rPr lang="en-US" sz="2200" b="1" strike="sngStrike" spc="-10" dirty="0" err="1">
                <a:solidFill>
                  <a:srgbClr val="A80163"/>
                </a:solidFill>
                <a:latin typeface="Bosch Office Sans"/>
                <a:cs typeface="Bosch Office Sans"/>
              </a:rPr>
              <a:t>ulori</a:t>
            </a:r>
            <a:endParaRPr sz="2200" dirty="0">
              <a:latin typeface="Bosch Office Sans"/>
              <a:cs typeface="Bosch Office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69221" y="4707128"/>
            <a:ext cx="5006975" cy="351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803015" algn="l"/>
              </a:tabLst>
            </a:pPr>
            <a:r>
              <a:rPr sz="2200" b="1" strike="sngStrike" spc="-5" dirty="0">
                <a:solidFill>
                  <a:srgbClr val="A80163"/>
                </a:solidFill>
                <a:latin typeface="Bosch Office Sans"/>
                <a:cs typeface="Bosch Office Sans"/>
              </a:rPr>
              <a:t> 	</a:t>
            </a:r>
            <a:r>
              <a:rPr lang="en-US" sz="2200" b="1" strike="sngStrike" spc="-10" dirty="0" err="1">
                <a:solidFill>
                  <a:srgbClr val="A80163"/>
                </a:solidFill>
                <a:latin typeface="Bosch Office Sans"/>
                <a:cs typeface="Bosch Office Sans"/>
              </a:rPr>
              <a:t>Sclipici</a:t>
            </a:r>
            <a:endParaRPr sz="2200" dirty="0">
              <a:latin typeface="Bosch Office Sans"/>
              <a:cs typeface="Bosch Office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018951" y="1645139"/>
            <a:ext cx="132334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1" spc="-5" dirty="0">
                <a:latin typeface="Bosch Office Sans"/>
                <a:cs typeface="Bosch Office Sans"/>
              </a:rPr>
              <a:t>8</a:t>
            </a:r>
            <a:r>
              <a:rPr lang="en-US" sz="1600" i="1" spc="-5" dirty="0">
                <a:latin typeface="Bosch Office Sans"/>
                <a:cs typeface="Bosch Office Sans"/>
              </a:rPr>
              <a:t> </a:t>
            </a:r>
            <a:r>
              <a:rPr lang="en-US" sz="1600" i="1" spc="-5" dirty="0" err="1">
                <a:latin typeface="Bosch Office Sans"/>
                <a:cs typeface="Bosch Office Sans"/>
              </a:rPr>
              <a:t>buc</a:t>
            </a:r>
            <a:r>
              <a:rPr lang="en-US" sz="1600" i="1" spc="-5" dirty="0">
                <a:latin typeface="Bosch Office Sans"/>
                <a:cs typeface="Bosch Office Sans"/>
              </a:rPr>
              <a:t>. </a:t>
            </a:r>
            <a:r>
              <a:rPr lang="en-US" sz="1600" i="1" spc="-5" dirty="0" err="1">
                <a:latin typeface="Bosch Office Sans"/>
                <a:cs typeface="Bosch Office Sans"/>
              </a:rPr>
              <a:t>transparente</a:t>
            </a:r>
            <a:endParaRPr sz="1600" dirty="0">
              <a:latin typeface="Bosch Office Sans"/>
              <a:cs typeface="Bosch Office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70669" y="2749202"/>
            <a:ext cx="1141455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i="1" spc="-10" dirty="0">
                <a:latin typeface="Bosch Office Sans"/>
                <a:cs typeface="Bosch Office Sans"/>
              </a:rPr>
              <a:t>2x</a:t>
            </a:r>
            <a:r>
              <a:rPr sz="1600" i="1" spc="-80" dirty="0">
                <a:latin typeface="Bosch Office Sans"/>
                <a:cs typeface="Bosch Office Sans"/>
              </a:rPr>
              <a:t> </a:t>
            </a:r>
            <a:r>
              <a:rPr lang="en-US" sz="1600" i="1" spc="-5" dirty="0" err="1">
                <a:latin typeface="Bosch Office Sans"/>
                <a:cs typeface="Bosch Office Sans"/>
              </a:rPr>
              <a:t>galben</a:t>
            </a:r>
            <a:r>
              <a:rPr sz="1600" i="1" spc="-5" dirty="0">
                <a:latin typeface="Bosch Office Sans"/>
                <a:cs typeface="Bosch Office Sans"/>
              </a:rPr>
              <a:t>  </a:t>
            </a:r>
            <a:r>
              <a:rPr sz="1600" i="1" spc="-10" dirty="0">
                <a:latin typeface="Bosch Office Sans"/>
                <a:cs typeface="Bosch Office Sans"/>
              </a:rPr>
              <a:t>2x </a:t>
            </a:r>
            <a:r>
              <a:rPr sz="1600" i="1" spc="-5" dirty="0" err="1">
                <a:latin typeface="Bosch Office Sans"/>
                <a:cs typeface="Bosch Office Sans"/>
              </a:rPr>
              <a:t>r</a:t>
            </a:r>
            <a:r>
              <a:rPr lang="en-US" sz="1600" i="1" spc="-5" dirty="0" err="1">
                <a:latin typeface="Bosch Office Sans"/>
                <a:cs typeface="Bosch Office Sans"/>
              </a:rPr>
              <a:t>osu</a:t>
            </a:r>
            <a:r>
              <a:rPr sz="1600" i="1" spc="-5" dirty="0">
                <a:latin typeface="Bosch Office Sans"/>
                <a:cs typeface="Bosch Office Sans"/>
              </a:rPr>
              <a:t>  </a:t>
            </a:r>
            <a:endParaRPr lang="en-US" sz="1600" i="1" spc="-5" dirty="0">
              <a:latin typeface="Bosch Office Sans"/>
              <a:cs typeface="Bosch Office Sans"/>
            </a:endParaRPr>
          </a:p>
          <a:p>
            <a:pPr marL="12700" marR="5080">
              <a:lnSpc>
                <a:spcPct val="100000"/>
              </a:lnSpc>
            </a:pPr>
            <a:r>
              <a:rPr sz="1600" i="1" spc="-5" dirty="0">
                <a:latin typeface="Bosch Office Sans"/>
                <a:cs typeface="Bosch Office Sans"/>
              </a:rPr>
              <a:t>1x </a:t>
            </a:r>
            <a:r>
              <a:rPr lang="en-US" sz="1600" i="1" spc="-10" dirty="0" err="1">
                <a:latin typeface="Bosch Office Sans"/>
                <a:cs typeface="Bosch Office Sans"/>
              </a:rPr>
              <a:t>verde</a:t>
            </a:r>
            <a:r>
              <a:rPr sz="1600" i="1" spc="-10" dirty="0">
                <a:latin typeface="Bosch Office Sans"/>
                <a:cs typeface="Bosch Office Sans"/>
              </a:rPr>
              <a:t>  </a:t>
            </a:r>
            <a:endParaRPr lang="en-US" sz="1600" i="1" spc="-10" dirty="0">
              <a:latin typeface="Bosch Office Sans"/>
              <a:cs typeface="Bosch Office Sans"/>
            </a:endParaRPr>
          </a:p>
          <a:p>
            <a:pPr marL="12700" marR="5080">
              <a:lnSpc>
                <a:spcPct val="100000"/>
              </a:lnSpc>
            </a:pPr>
            <a:r>
              <a:rPr sz="1600" i="1" spc="-5" dirty="0">
                <a:latin typeface="Bosch Office Sans"/>
                <a:cs typeface="Bosch Office Sans"/>
              </a:rPr>
              <a:t>1x </a:t>
            </a:r>
            <a:r>
              <a:rPr lang="en-US" sz="1600" i="1" spc="-10" dirty="0" err="1">
                <a:latin typeface="Bosch Office Sans"/>
                <a:cs typeface="Bosch Office Sans"/>
              </a:rPr>
              <a:t>albastru</a:t>
            </a:r>
            <a:r>
              <a:rPr sz="1600" i="1" spc="-10" dirty="0">
                <a:latin typeface="Bosch Office Sans"/>
                <a:cs typeface="Bosch Office Sans"/>
              </a:rPr>
              <a:t>  </a:t>
            </a:r>
            <a:endParaRPr lang="en-US" sz="1600" i="1" spc="-10" dirty="0">
              <a:latin typeface="Bosch Office Sans"/>
              <a:cs typeface="Bosch Office Sans"/>
            </a:endParaRPr>
          </a:p>
          <a:p>
            <a:pPr marL="12700" marR="5080">
              <a:lnSpc>
                <a:spcPct val="100000"/>
              </a:lnSpc>
            </a:pPr>
            <a:r>
              <a:rPr sz="1600" i="1" spc="-5" dirty="0">
                <a:latin typeface="Bosch Office Sans"/>
                <a:cs typeface="Bosch Office Sans"/>
              </a:rPr>
              <a:t>1x</a:t>
            </a:r>
            <a:r>
              <a:rPr sz="1600" i="1" spc="-85" dirty="0">
                <a:latin typeface="Bosch Office Sans"/>
                <a:cs typeface="Bosch Office Sans"/>
              </a:rPr>
              <a:t> </a:t>
            </a:r>
            <a:r>
              <a:rPr lang="en-US" sz="1600" i="1" spc="-10" dirty="0" err="1">
                <a:latin typeface="Bosch Office Sans"/>
                <a:cs typeface="Bosch Office Sans"/>
              </a:rPr>
              <a:t>negru</a:t>
            </a:r>
            <a:endParaRPr sz="1600" dirty="0">
              <a:latin typeface="Bosch Office Sans"/>
              <a:cs typeface="Bosch Office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018951" y="4190748"/>
            <a:ext cx="1810849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i="1" spc="-5" dirty="0">
                <a:latin typeface="Bosch Office Sans"/>
                <a:cs typeface="Bosch Office Sans"/>
              </a:rPr>
              <a:t>1x </a:t>
            </a:r>
            <a:r>
              <a:rPr lang="en-US" sz="1600" i="1" spc="-5" dirty="0" err="1">
                <a:latin typeface="Bosch Office Sans"/>
                <a:cs typeface="Bosch Office Sans"/>
              </a:rPr>
              <a:t>rosu</a:t>
            </a:r>
            <a:r>
              <a:rPr lang="en-US" sz="1600" i="1" spc="-5" dirty="0">
                <a:latin typeface="Bosch Office Sans"/>
                <a:cs typeface="Bosch Office Sans"/>
              </a:rPr>
              <a:t> </a:t>
            </a:r>
            <a:r>
              <a:rPr lang="en-US" sz="1600" i="1" spc="-5" dirty="0" err="1">
                <a:latin typeface="Bosch Office Sans"/>
                <a:cs typeface="Bosch Office Sans"/>
              </a:rPr>
              <a:t>metalic</a:t>
            </a:r>
            <a:r>
              <a:rPr lang="en-US" sz="1600" i="1" spc="-5" dirty="0">
                <a:latin typeface="Bosch Office Sans"/>
                <a:cs typeface="Bosch Office Sans"/>
              </a:rPr>
              <a:t> </a:t>
            </a:r>
            <a:r>
              <a:rPr sz="1600" i="1" spc="-5" dirty="0">
                <a:latin typeface="Bosch Office Sans"/>
                <a:cs typeface="Bosch Office Sans"/>
              </a:rPr>
              <a:t>1x</a:t>
            </a:r>
            <a:r>
              <a:rPr sz="1600" i="1" spc="-75" dirty="0">
                <a:latin typeface="Bosch Office Sans"/>
                <a:cs typeface="Bosch Office Sans"/>
              </a:rPr>
              <a:t> </a:t>
            </a:r>
            <a:r>
              <a:rPr lang="en-US" sz="1600" i="1" spc="-5" dirty="0" err="1">
                <a:latin typeface="Bosch Office Sans"/>
                <a:cs typeface="Bosch Office Sans"/>
              </a:rPr>
              <a:t>verde</a:t>
            </a:r>
            <a:r>
              <a:rPr lang="en-US" sz="1600" i="1" spc="-5" dirty="0">
                <a:latin typeface="Bosch Office Sans"/>
                <a:cs typeface="Bosch Office Sans"/>
              </a:rPr>
              <a:t> </a:t>
            </a:r>
            <a:r>
              <a:rPr sz="1600" i="1" spc="-5" dirty="0" err="1">
                <a:latin typeface="Bosch Office Sans"/>
                <a:cs typeface="Bosch Office Sans"/>
              </a:rPr>
              <a:t>metalic</a:t>
            </a:r>
            <a:r>
              <a:rPr sz="1600" i="1" spc="-5" dirty="0">
                <a:latin typeface="Bosch Office Sans"/>
                <a:cs typeface="Bosch Office Sans"/>
              </a:rPr>
              <a:t>  </a:t>
            </a:r>
            <a:endParaRPr lang="en-US" sz="1600" i="1" spc="-5" dirty="0">
              <a:latin typeface="Bosch Office Sans"/>
              <a:cs typeface="Bosch Office Sans"/>
            </a:endParaRPr>
          </a:p>
          <a:p>
            <a:pPr marL="12700" marR="5080">
              <a:lnSpc>
                <a:spcPct val="100000"/>
              </a:lnSpc>
            </a:pPr>
            <a:r>
              <a:rPr sz="1600" i="1" spc="-5" dirty="0">
                <a:latin typeface="Bosch Office Sans"/>
                <a:cs typeface="Bosch Office Sans"/>
              </a:rPr>
              <a:t>1x </a:t>
            </a:r>
            <a:r>
              <a:rPr lang="en-US" sz="1600" i="1" spc="-5" dirty="0" err="1">
                <a:latin typeface="Bosch Office Sans"/>
                <a:cs typeface="Bosch Office Sans"/>
              </a:rPr>
              <a:t>albastru</a:t>
            </a:r>
            <a:r>
              <a:rPr lang="en-US" sz="1600" i="1" spc="-5" dirty="0">
                <a:latin typeface="Bosch Office Sans"/>
                <a:cs typeface="Bosch Office Sans"/>
              </a:rPr>
              <a:t> </a:t>
            </a:r>
            <a:r>
              <a:rPr sz="1600" i="1" spc="-5" dirty="0" err="1">
                <a:latin typeface="Bosch Office Sans"/>
                <a:cs typeface="Bosch Office Sans"/>
              </a:rPr>
              <a:t>metalic</a:t>
            </a:r>
            <a:r>
              <a:rPr sz="1600" i="1" spc="-5" dirty="0">
                <a:latin typeface="Bosch Office Sans"/>
                <a:cs typeface="Bosch Office Sans"/>
              </a:rPr>
              <a:t>  </a:t>
            </a:r>
            <a:endParaRPr lang="en-US" sz="1600" i="1" spc="-5" dirty="0">
              <a:latin typeface="Bosch Office Sans"/>
              <a:cs typeface="Bosch Office Sans"/>
            </a:endParaRPr>
          </a:p>
          <a:p>
            <a:pPr marL="12700" marR="5080">
              <a:lnSpc>
                <a:spcPct val="100000"/>
              </a:lnSpc>
            </a:pPr>
            <a:r>
              <a:rPr sz="1600" i="1" spc="-5" dirty="0">
                <a:latin typeface="Bosch Office Sans"/>
                <a:cs typeface="Bosch Office Sans"/>
              </a:rPr>
              <a:t>1x </a:t>
            </a:r>
            <a:r>
              <a:rPr lang="en-US" sz="1600" i="1" spc="-5" dirty="0" err="1">
                <a:latin typeface="Bosch Office Sans"/>
                <a:cs typeface="Bosch Office Sans"/>
              </a:rPr>
              <a:t>argintiun</a:t>
            </a:r>
            <a:r>
              <a:rPr lang="en-US" sz="1600" i="1" spc="-5" dirty="0">
                <a:latin typeface="Bosch Office Sans"/>
                <a:cs typeface="Bosch Office Sans"/>
              </a:rPr>
              <a:t> </a:t>
            </a:r>
            <a:r>
              <a:rPr sz="1600" i="1" spc="-5" dirty="0" err="1">
                <a:latin typeface="Bosch Office Sans"/>
                <a:cs typeface="Bosch Office Sans"/>
              </a:rPr>
              <a:t>metalic</a:t>
            </a:r>
            <a:r>
              <a:rPr sz="1600" i="1" spc="-5" dirty="0">
                <a:latin typeface="Bosch Office Sans"/>
                <a:cs typeface="Bosch Office Sans"/>
              </a:rPr>
              <a:t>  1x</a:t>
            </a:r>
            <a:r>
              <a:rPr sz="1600" i="1" spc="-75" dirty="0">
                <a:latin typeface="Bosch Office Sans"/>
                <a:cs typeface="Bosch Office Sans"/>
              </a:rPr>
              <a:t> </a:t>
            </a:r>
            <a:r>
              <a:rPr lang="en-US" sz="1600" i="1" spc="-5" dirty="0" err="1">
                <a:latin typeface="Bosch Office Sans"/>
                <a:cs typeface="Bosch Office Sans"/>
              </a:rPr>
              <a:t>auriu</a:t>
            </a:r>
            <a:r>
              <a:rPr lang="en-US" sz="1600" i="1" spc="-5" dirty="0">
                <a:latin typeface="Bosch Office Sans"/>
                <a:cs typeface="Bosch Office Sans"/>
              </a:rPr>
              <a:t> </a:t>
            </a:r>
            <a:r>
              <a:rPr sz="1600" i="1" spc="-5" dirty="0" err="1">
                <a:latin typeface="Bosch Office Sans"/>
                <a:cs typeface="Bosch Office Sans"/>
              </a:rPr>
              <a:t>metalic</a:t>
            </a:r>
            <a:endParaRPr sz="1600" dirty="0">
              <a:latin typeface="Bosch Office Sans"/>
              <a:cs typeface="Bosch Office San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84859" y="1399032"/>
            <a:ext cx="3910584" cy="3910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b="1" spc="-5" dirty="0">
                <a:solidFill>
                  <a:srgbClr val="D70012"/>
                </a:solidFill>
                <a:latin typeface="Bosch Office Sans"/>
                <a:cs typeface="Bosch Office Sans"/>
              </a:rPr>
              <a:t>Confidential </a:t>
            </a:r>
            <a:r>
              <a:rPr dirty="0"/>
              <a:t>| </a:t>
            </a:r>
            <a:r>
              <a:rPr spc="-5" dirty="0"/>
              <a:t>Power </a:t>
            </a:r>
            <a:r>
              <a:rPr dirty="0"/>
              <a:t>Tools | </a:t>
            </a:r>
            <a:r>
              <a:rPr spc="-5" dirty="0"/>
              <a:t>PT-HG/PXB-Faber </a:t>
            </a:r>
            <a:r>
              <a:rPr dirty="0"/>
              <a:t>|</a:t>
            </a:r>
            <a:r>
              <a:rPr spc="-65" dirty="0"/>
              <a:t> </a:t>
            </a:r>
            <a:r>
              <a:rPr dirty="0"/>
              <a:t>13/9/2016</a:t>
            </a: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>
                <a:solidFill>
                  <a:srgbClr val="B2B3B5"/>
                </a:solidFill>
              </a:rPr>
              <a:t>©</a:t>
            </a:r>
            <a:r>
              <a:rPr spc="-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Robert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Bosch</a:t>
            </a:r>
            <a:r>
              <a:rPr spc="-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GmbH</a:t>
            </a:r>
            <a:r>
              <a:rPr spc="2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2016.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All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rights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reserved,</a:t>
            </a:r>
            <a:r>
              <a:rPr spc="5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also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regarding</a:t>
            </a:r>
            <a:r>
              <a:rPr spc="5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any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disposal,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exploitation,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reproduction,</a:t>
            </a:r>
            <a:r>
              <a:rPr spc="5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editing,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distribution,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well</a:t>
            </a:r>
            <a:r>
              <a:rPr spc="2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as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in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the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event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of</a:t>
            </a:r>
            <a:r>
              <a:rPr spc="-5" dirty="0">
                <a:solidFill>
                  <a:srgbClr val="B2B3B5"/>
                </a:solidFill>
              </a:rPr>
              <a:t> applications</a:t>
            </a:r>
            <a:r>
              <a:rPr spc="6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for</a:t>
            </a:r>
            <a:r>
              <a:rPr spc="-3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industrial</a:t>
            </a:r>
            <a:r>
              <a:rPr spc="5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property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rights.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59954" y="5467108"/>
            <a:ext cx="1092220" cy="570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41136"/>
            <a:ext cx="10969752" cy="129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077468"/>
            <a:ext cx="10970260" cy="4474845"/>
          </a:xfrm>
          <a:custGeom>
            <a:avLst/>
            <a:gdLst/>
            <a:ahLst/>
            <a:cxnLst/>
            <a:rect l="l" t="t" r="r" b="b"/>
            <a:pathLst>
              <a:path w="10970260" h="4474845">
                <a:moveTo>
                  <a:pt x="0" y="4474463"/>
                </a:moveTo>
                <a:lnTo>
                  <a:pt x="10969752" y="4474463"/>
                </a:lnTo>
                <a:lnTo>
                  <a:pt x="10969752" y="0"/>
                </a:lnTo>
                <a:lnTo>
                  <a:pt x="0" y="0"/>
                </a:lnTo>
                <a:lnTo>
                  <a:pt x="0" y="4474463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077468"/>
            <a:ext cx="10970260" cy="4474845"/>
          </a:xfrm>
          <a:custGeom>
            <a:avLst/>
            <a:gdLst/>
            <a:ahLst/>
            <a:cxnLst/>
            <a:rect l="l" t="t" r="r" b="b"/>
            <a:pathLst>
              <a:path w="10970260" h="4474845">
                <a:moveTo>
                  <a:pt x="0" y="0"/>
                </a:moveTo>
                <a:lnTo>
                  <a:pt x="10969752" y="0"/>
                </a:lnTo>
                <a:lnTo>
                  <a:pt x="10969752" y="4474464"/>
                </a:lnTo>
                <a:lnTo>
                  <a:pt x="0" y="447446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DFDF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6379" y="590804"/>
            <a:ext cx="5930900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5" dirty="0" err="1"/>
              <a:t>Incarcator</a:t>
            </a:r>
            <a:r>
              <a:rPr lang="en-US" spc="-5" dirty="0"/>
              <a:t> </a:t>
            </a:r>
            <a:r>
              <a:rPr spc="-5" dirty="0"/>
              <a:t>U</a:t>
            </a:r>
            <a:r>
              <a:rPr lang="en-US" spc="-5" dirty="0"/>
              <a:t>SB</a:t>
            </a:r>
            <a:endParaRPr spc="-5" dirty="0"/>
          </a:p>
        </p:txBody>
      </p:sp>
      <p:sp>
        <p:nvSpPr>
          <p:cNvPr id="7" name="object 7"/>
          <p:cNvSpPr txBox="1"/>
          <p:nvPr/>
        </p:nvSpPr>
        <p:spPr>
          <a:xfrm>
            <a:off x="8079740" y="226567"/>
            <a:ext cx="264350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1" spc="-10" dirty="0">
                <a:solidFill>
                  <a:srgbClr val="595958"/>
                </a:solidFill>
                <a:latin typeface="Bosch Office Sans"/>
                <a:cs typeface="Bosch Office Sans"/>
              </a:rPr>
              <a:t>Product </a:t>
            </a:r>
            <a:r>
              <a:rPr sz="1600" i="1" spc="-5" dirty="0">
                <a:solidFill>
                  <a:srgbClr val="595958"/>
                </a:solidFill>
                <a:latin typeface="Bosch Office Sans"/>
                <a:cs typeface="Bosch Office Sans"/>
              </a:rPr>
              <a:t>Information </a:t>
            </a:r>
            <a:r>
              <a:rPr sz="1600" i="1" spc="-10" dirty="0">
                <a:solidFill>
                  <a:srgbClr val="595958"/>
                </a:solidFill>
                <a:latin typeface="Bosch Office Sans"/>
                <a:cs typeface="Bosch Office Sans"/>
              </a:rPr>
              <a:t>Package</a:t>
            </a:r>
            <a:endParaRPr sz="1600">
              <a:latin typeface="Bosch Office Sans"/>
              <a:cs typeface="Bosch Office San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50757" y="2982649"/>
            <a:ext cx="3007207" cy="28915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3287268"/>
            <a:ext cx="2983159" cy="17328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48428" y="3252216"/>
            <a:ext cx="4418075" cy="22829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1480" y="1572768"/>
            <a:ext cx="1914525" cy="1637030"/>
          </a:xfrm>
          <a:custGeom>
            <a:avLst/>
            <a:gdLst/>
            <a:ahLst/>
            <a:cxnLst/>
            <a:rect l="l" t="t" r="r" b="b"/>
            <a:pathLst>
              <a:path w="1914525" h="1637030">
                <a:moveTo>
                  <a:pt x="0" y="0"/>
                </a:moveTo>
                <a:lnTo>
                  <a:pt x="1914144" y="0"/>
                </a:lnTo>
                <a:lnTo>
                  <a:pt x="1914144" y="1636776"/>
                </a:lnTo>
                <a:lnTo>
                  <a:pt x="0" y="1636776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11480" y="1572768"/>
            <a:ext cx="1914525" cy="1402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 marL="229870" marR="222885" indent="-1270" algn="ctr">
              <a:lnSpc>
                <a:spcPct val="100000"/>
              </a:lnSpc>
              <a:spcBef>
                <a:spcPts val="1065"/>
              </a:spcBef>
            </a:pPr>
            <a:r>
              <a:rPr lang="en-US" sz="1100" spc="-5" dirty="0">
                <a:latin typeface="Bosch Office Sans"/>
                <a:cs typeface="Bosch Office Sans"/>
              </a:rPr>
              <a:t>INCARCA ORICE BATERIE DE TIP AA</a:t>
            </a:r>
            <a:endParaRPr sz="1100" dirty="0">
              <a:latin typeface="Bosch Office Sans"/>
              <a:cs typeface="Bosch Office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503932" y="1572768"/>
            <a:ext cx="1914525" cy="1637030"/>
          </a:xfrm>
          <a:custGeom>
            <a:avLst/>
            <a:gdLst/>
            <a:ahLst/>
            <a:cxnLst/>
            <a:rect l="l" t="t" r="r" b="b"/>
            <a:pathLst>
              <a:path w="1914525" h="1637030">
                <a:moveTo>
                  <a:pt x="0" y="0"/>
                </a:moveTo>
                <a:lnTo>
                  <a:pt x="1914144" y="0"/>
                </a:lnTo>
                <a:lnTo>
                  <a:pt x="1914144" y="1636776"/>
                </a:lnTo>
                <a:lnTo>
                  <a:pt x="0" y="1636776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503932" y="1572768"/>
            <a:ext cx="1914525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 marL="326390"/>
            <a:endParaRPr sz="1100" spc="-5" dirty="0">
              <a:latin typeface="Bosch Office Sans"/>
              <a:cs typeface="Bosch Office Sans"/>
            </a:endParaRPr>
          </a:p>
          <a:p>
            <a:pPr marL="326390" marR="232410" indent="-295910" algn="ctr"/>
            <a:r>
              <a:rPr lang="en-US" sz="1100" spc="-5" dirty="0">
                <a:latin typeface="Bosch Office Sans"/>
                <a:cs typeface="Bosch Office Sans"/>
              </a:rPr>
              <a:t>BATERIILE </a:t>
            </a:r>
          </a:p>
          <a:p>
            <a:pPr marL="326390" marR="232410" indent="-295910" algn="ctr"/>
            <a:r>
              <a:rPr lang="en-US" sz="1100" spc="-5" dirty="0">
                <a:latin typeface="Bosch Office Sans"/>
                <a:cs typeface="Bosch Office Sans"/>
              </a:rPr>
              <a:t>SUNT USOR </a:t>
            </a:r>
          </a:p>
          <a:p>
            <a:pPr marL="326390" marR="232410" indent="-295910" algn="ctr"/>
            <a:r>
              <a:rPr lang="en-US" sz="1100" spc="-5" dirty="0">
                <a:latin typeface="Bosch Office Sans"/>
                <a:cs typeface="Bosch Office Sans"/>
              </a:rPr>
              <a:t>DE SCHIMBAT</a:t>
            </a:r>
            <a:endParaRPr sz="1100" spc="-5" dirty="0">
              <a:latin typeface="Bosch Office Sans"/>
              <a:cs typeface="Bosch Office San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613147" y="1572768"/>
            <a:ext cx="2010410" cy="1637030"/>
          </a:xfrm>
          <a:custGeom>
            <a:avLst/>
            <a:gdLst/>
            <a:ahLst/>
            <a:cxnLst/>
            <a:rect l="l" t="t" r="r" b="b"/>
            <a:pathLst>
              <a:path w="2010409" h="1637030">
                <a:moveTo>
                  <a:pt x="0" y="0"/>
                </a:moveTo>
                <a:lnTo>
                  <a:pt x="2010155" y="0"/>
                </a:lnTo>
                <a:lnTo>
                  <a:pt x="2010155" y="1636776"/>
                </a:lnTo>
                <a:lnTo>
                  <a:pt x="0" y="1636776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613147" y="1572768"/>
            <a:ext cx="2010410" cy="144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 marL="326390">
              <a:lnSpc>
                <a:spcPct val="100000"/>
              </a:lnSpc>
            </a:pPr>
            <a:r>
              <a:rPr lang="en-US" sz="1100" spc="-5" dirty="0">
                <a:latin typeface="Bosch Office Sans"/>
                <a:cs typeface="Bosch Office Sans"/>
              </a:rPr>
              <a:t>INDICATOR DE NIVEL DE INCARCARE</a:t>
            </a:r>
            <a:endParaRPr sz="1100" dirty="0">
              <a:latin typeface="Bosch Office Sans"/>
              <a:cs typeface="Bosch Office San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07363" y="1716024"/>
            <a:ext cx="728980" cy="728980"/>
          </a:xfrm>
          <a:custGeom>
            <a:avLst/>
            <a:gdLst/>
            <a:ahLst/>
            <a:cxnLst/>
            <a:rect l="l" t="t" r="r" b="b"/>
            <a:pathLst>
              <a:path w="728980" h="728980">
                <a:moveTo>
                  <a:pt x="364236" y="0"/>
                </a:moveTo>
                <a:lnTo>
                  <a:pt x="314810" y="3324"/>
                </a:lnTo>
                <a:lnTo>
                  <a:pt x="267405" y="13010"/>
                </a:lnTo>
                <a:lnTo>
                  <a:pt x="222456" y="28622"/>
                </a:lnTo>
                <a:lnTo>
                  <a:pt x="180396" y="49727"/>
                </a:lnTo>
                <a:lnTo>
                  <a:pt x="141659" y="75891"/>
                </a:lnTo>
                <a:lnTo>
                  <a:pt x="106679" y="106680"/>
                </a:lnTo>
                <a:lnTo>
                  <a:pt x="75891" y="141659"/>
                </a:lnTo>
                <a:lnTo>
                  <a:pt x="49727" y="180396"/>
                </a:lnTo>
                <a:lnTo>
                  <a:pt x="28622" y="222456"/>
                </a:lnTo>
                <a:lnTo>
                  <a:pt x="13010" y="267405"/>
                </a:lnTo>
                <a:lnTo>
                  <a:pt x="3324" y="314810"/>
                </a:lnTo>
                <a:lnTo>
                  <a:pt x="0" y="364236"/>
                </a:lnTo>
                <a:lnTo>
                  <a:pt x="3324" y="413661"/>
                </a:lnTo>
                <a:lnTo>
                  <a:pt x="13010" y="461066"/>
                </a:lnTo>
                <a:lnTo>
                  <a:pt x="28622" y="506015"/>
                </a:lnTo>
                <a:lnTo>
                  <a:pt x="49727" y="548075"/>
                </a:lnTo>
                <a:lnTo>
                  <a:pt x="75891" y="586812"/>
                </a:lnTo>
                <a:lnTo>
                  <a:pt x="106680" y="621792"/>
                </a:lnTo>
                <a:lnTo>
                  <a:pt x="141659" y="652580"/>
                </a:lnTo>
                <a:lnTo>
                  <a:pt x="180396" y="678744"/>
                </a:lnTo>
                <a:lnTo>
                  <a:pt x="222456" y="699849"/>
                </a:lnTo>
                <a:lnTo>
                  <a:pt x="267405" y="715461"/>
                </a:lnTo>
                <a:lnTo>
                  <a:pt x="314810" y="725147"/>
                </a:lnTo>
                <a:lnTo>
                  <a:pt x="364236" y="728472"/>
                </a:lnTo>
                <a:lnTo>
                  <a:pt x="413661" y="725147"/>
                </a:lnTo>
                <a:lnTo>
                  <a:pt x="461066" y="715461"/>
                </a:lnTo>
                <a:lnTo>
                  <a:pt x="506015" y="699849"/>
                </a:lnTo>
                <a:lnTo>
                  <a:pt x="548075" y="678744"/>
                </a:lnTo>
                <a:lnTo>
                  <a:pt x="586812" y="652580"/>
                </a:lnTo>
                <a:lnTo>
                  <a:pt x="621792" y="621792"/>
                </a:lnTo>
                <a:lnTo>
                  <a:pt x="652580" y="586812"/>
                </a:lnTo>
                <a:lnTo>
                  <a:pt x="678744" y="548075"/>
                </a:lnTo>
                <a:lnTo>
                  <a:pt x="699849" y="506015"/>
                </a:lnTo>
                <a:lnTo>
                  <a:pt x="715461" y="461066"/>
                </a:lnTo>
                <a:lnTo>
                  <a:pt x="725147" y="413661"/>
                </a:lnTo>
                <a:lnTo>
                  <a:pt x="728472" y="364236"/>
                </a:lnTo>
                <a:lnTo>
                  <a:pt x="725147" y="314810"/>
                </a:lnTo>
                <a:lnTo>
                  <a:pt x="715461" y="267405"/>
                </a:lnTo>
                <a:lnTo>
                  <a:pt x="699849" y="222456"/>
                </a:lnTo>
                <a:lnTo>
                  <a:pt x="678744" y="180396"/>
                </a:lnTo>
                <a:lnTo>
                  <a:pt x="652580" y="141659"/>
                </a:lnTo>
                <a:lnTo>
                  <a:pt x="621792" y="106680"/>
                </a:lnTo>
                <a:lnTo>
                  <a:pt x="586812" y="75891"/>
                </a:lnTo>
                <a:lnTo>
                  <a:pt x="548075" y="49727"/>
                </a:lnTo>
                <a:lnTo>
                  <a:pt x="506015" y="28622"/>
                </a:lnTo>
                <a:lnTo>
                  <a:pt x="461066" y="13010"/>
                </a:lnTo>
                <a:lnTo>
                  <a:pt x="413661" y="3324"/>
                </a:lnTo>
                <a:lnTo>
                  <a:pt x="364236" y="0"/>
                </a:lnTo>
                <a:close/>
              </a:path>
            </a:pathLst>
          </a:custGeom>
          <a:solidFill>
            <a:srgbClr val="B8D9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07363" y="1716024"/>
            <a:ext cx="728980" cy="728980"/>
          </a:xfrm>
          <a:custGeom>
            <a:avLst/>
            <a:gdLst/>
            <a:ahLst/>
            <a:cxnLst/>
            <a:rect l="l" t="t" r="r" b="b"/>
            <a:pathLst>
              <a:path w="728980" h="728980">
                <a:moveTo>
                  <a:pt x="0" y="364236"/>
                </a:moveTo>
                <a:lnTo>
                  <a:pt x="3324" y="314810"/>
                </a:lnTo>
                <a:lnTo>
                  <a:pt x="13010" y="267405"/>
                </a:lnTo>
                <a:lnTo>
                  <a:pt x="28622" y="222456"/>
                </a:lnTo>
                <a:lnTo>
                  <a:pt x="49727" y="180396"/>
                </a:lnTo>
                <a:lnTo>
                  <a:pt x="75891" y="141659"/>
                </a:lnTo>
                <a:lnTo>
                  <a:pt x="106679" y="106680"/>
                </a:lnTo>
                <a:lnTo>
                  <a:pt x="141659" y="75891"/>
                </a:lnTo>
                <a:lnTo>
                  <a:pt x="180396" y="49727"/>
                </a:lnTo>
                <a:lnTo>
                  <a:pt x="222456" y="28622"/>
                </a:lnTo>
                <a:lnTo>
                  <a:pt x="267405" y="13010"/>
                </a:lnTo>
                <a:lnTo>
                  <a:pt x="314810" y="3324"/>
                </a:lnTo>
                <a:lnTo>
                  <a:pt x="364236" y="0"/>
                </a:lnTo>
                <a:lnTo>
                  <a:pt x="413661" y="3324"/>
                </a:lnTo>
                <a:lnTo>
                  <a:pt x="461066" y="13010"/>
                </a:lnTo>
                <a:lnTo>
                  <a:pt x="506015" y="28622"/>
                </a:lnTo>
                <a:lnTo>
                  <a:pt x="548075" y="49727"/>
                </a:lnTo>
                <a:lnTo>
                  <a:pt x="586812" y="75891"/>
                </a:lnTo>
                <a:lnTo>
                  <a:pt x="621792" y="106680"/>
                </a:lnTo>
                <a:lnTo>
                  <a:pt x="652580" y="141659"/>
                </a:lnTo>
                <a:lnTo>
                  <a:pt x="678744" y="180396"/>
                </a:lnTo>
                <a:lnTo>
                  <a:pt x="699849" y="222456"/>
                </a:lnTo>
                <a:lnTo>
                  <a:pt x="715461" y="267405"/>
                </a:lnTo>
                <a:lnTo>
                  <a:pt x="725147" y="314810"/>
                </a:lnTo>
                <a:lnTo>
                  <a:pt x="728472" y="364236"/>
                </a:lnTo>
                <a:lnTo>
                  <a:pt x="725147" y="413661"/>
                </a:lnTo>
                <a:lnTo>
                  <a:pt x="715461" y="461066"/>
                </a:lnTo>
                <a:lnTo>
                  <a:pt x="699849" y="506015"/>
                </a:lnTo>
                <a:lnTo>
                  <a:pt x="678744" y="548075"/>
                </a:lnTo>
                <a:lnTo>
                  <a:pt x="652580" y="586812"/>
                </a:lnTo>
                <a:lnTo>
                  <a:pt x="621792" y="621792"/>
                </a:lnTo>
                <a:lnTo>
                  <a:pt x="586812" y="652580"/>
                </a:lnTo>
                <a:lnTo>
                  <a:pt x="548075" y="678744"/>
                </a:lnTo>
                <a:lnTo>
                  <a:pt x="506015" y="699849"/>
                </a:lnTo>
                <a:lnTo>
                  <a:pt x="461066" y="715461"/>
                </a:lnTo>
                <a:lnTo>
                  <a:pt x="413661" y="725147"/>
                </a:lnTo>
                <a:lnTo>
                  <a:pt x="364236" y="728472"/>
                </a:lnTo>
                <a:lnTo>
                  <a:pt x="314810" y="725147"/>
                </a:lnTo>
                <a:lnTo>
                  <a:pt x="267405" y="715461"/>
                </a:lnTo>
                <a:lnTo>
                  <a:pt x="222456" y="699849"/>
                </a:lnTo>
                <a:lnTo>
                  <a:pt x="180396" y="678744"/>
                </a:lnTo>
                <a:lnTo>
                  <a:pt x="141659" y="652580"/>
                </a:lnTo>
                <a:lnTo>
                  <a:pt x="106680" y="621792"/>
                </a:lnTo>
                <a:lnTo>
                  <a:pt x="75891" y="586812"/>
                </a:lnTo>
                <a:lnTo>
                  <a:pt x="49727" y="548075"/>
                </a:lnTo>
                <a:lnTo>
                  <a:pt x="28622" y="506015"/>
                </a:lnTo>
                <a:lnTo>
                  <a:pt x="13010" y="461066"/>
                </a:lnTo>
                <a:lnTo>
                  <a:pt x="3324" y="413661"/>
                </a:lnTo>
                <a:lnTo>
                  <a:pt x="0" y="364236"/>
                </a:lnTo>
                <a:close/>
              </a:path>
            </a:pathLst>
          </a:custGeom>
          <a:ln w="76200">
            <a:solidFill>
              <a:srgbClr val="7878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29283" y="1848612"/>
            <a:ext cx="498347" cy="4968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49523" y="1746504"/>
            <a:ext cx="730250" cy="728980"/>
          </a:xfrm>
          <a:custGeom>
            <a:avLst/>
            <a:gdLst/>
            <a:ahLst/>
            <a:cxnLst/>
            <a:rect l="l" t="t" r="r" b="b"/>
            <a:pathLst>
              <a:path w="730250" h="728980">
                <a:moveTo>
                  <a:pt x="364998" y="0"/>
                </a:moveTo>
                <a:lnTo>
                  <a:pt x="315469" y="3324"/>
                </a:lnTo>
                <a:lnTo>
                  <a:pt x="267965" y="13010"/>
                </a:lnTo>
                <a:lnTo>
                  <a:pt x="222922" y="28622"/>
                </a:lnTo>
                <a:lnTo>
                  <a:pt x="180774" y="49727"/>
                </a:lnTo>
                <a:lnTo>
                  <a:pt x="141956" y="75891"/>
                </a:lnTo>
                <a:lnTo>
                  <a:pt x="106903" y="106680"/>
                </a:lnTo>
                <a:lnTo>
                  <a:pt x="76050" y="141659"/>
                </a:lnTo>
                <a:lnTo>
                  <a:pt x="49831" y="180396"/>
                </a:lnTo>
                <a:lnTo>
                  <a:pt x="28682" y="222456"/>
                </a:lnTo>
                <a:lnTo>
                  <a:pt x="13037" y="267405"/>
                </a:lnTo>
                <a:lnTo>
                  <a:pt x="3331" y="314810"/>
                </a:lnTo>
                <a:lnTo>
                  <a:pt x="0" y="364236"/>
                </a:lnTo>
                <a:lnTo>
                  <a:pt x="3331" y="413661"/>
                </a:lnTo>
                <a:lnTo>
                  <a:pt x="13037" y="461066"/>
                </a:lnTo>
                <a:lnTo>
                  <a:pt x="28682" y="506015"/>
                </a:lnTo>
                <a:lnTo>
                  <a:pt x="49831" y="548075"/>
                </a:lnTo>
                <a:lnTo>
                  <a:pt x="76050" y="586812"/>
                </a:lnTo>
                <a:lnTo>
                  <a:pt x="106903" y="621792"/>
                </a:lnTo>
                <a:lnTo>
                  <a:pt x="141956" y="652580"/>
                </a:lnTo>
                <a:lnTo>
                  <a:pt x="180774" y="678744"/>
                </a:lnTo>
                <a:lnTo>
                  <a:pt x="222922" y="699849"/>
                </a:lnTo>
                <a:lnTo>
                  <a:pt x="267965" y="715461"/>
                </a:lnTo>
                <a:lnTo>
                  <a:pt x="315469" y="725147"/>
                </a:lnTo>
                <a:lnTo>
                  <a:pt x="364998" y="728472"/>
                </a:lnTo>
                <a:lnTo>
                  <a:pt x="414526" y="725147"/>
                </a:lnTo>
                <a:lnTo>
                  <a:pt x="462030" y="715461"/>
                </a:lnTo>
                <a:lnTo>
                  <a:pt x="507073" y="699849"/>
                </a:lnTo>
                <a:lnTo>
                  <a:pt x="549221" y="678744"/>
                </a:lnTo>
                <a:lnTo>
                  <a:pt x="588039" y="652580"/>
                </a:lnTo>
                <a:lnTo>
                  <a:pt x="623092" y="621792"/>
                </a:lnTo>
                <a:lnTo>
                  <a:pt x="653945" y="586812"/>
                </a:lnTo>
                <a:lnTo>
                  <a:pt x="680164" y="548075"/>
                </a:lnTo>
                <a:lnTo>
                  <a:pt x="701313" y="506015"/>
                </a:lnTo>
                <a:lnTo>
                  <a:pt x="716958" y="461066"/>
                </a:lnTo>
                <a:lnTo>
                  <a:pt x="726664" y="413661"/>
                </a:lnTo>
                <a:lnTo>
                  <a:pt x="729996" y="364236"/>
                </a:lnTo>
                <a:lnTo>
                  <a:pt x="726664" y="314810"/>
                </a:lnTo>
                <a:lnTo>
                  <a:pt x="716958" y="267405"/>
                </a:lnTo>
                <a:lnTo>
                  <a:pt x="701313" y="222456"/>
                </a:lnTo>
                <a:lnTo>
                  <a:pt x="680164" y="180396"/>
                </a:lnTo>
                <a:lnTo>
                  <a:pt x="653945" y="141659"/>
                </a:lnTo>
                <a:lnTo>
                  <a:pt x="623092" y="106680"/>
                </a:lnTo>
                <a:lnTo>
                  <a:pt x="588039" y="75891"/>
                </a:lnTo>
                <a:lnTo>
                  <a:pt x="549221" y="49727"/>
                </a:lnTo>
                <a:lnTo>
                  <a:pt x="507073" y="28622"/>
                </a:lnTo>
                <a:lnTo>
                  <a:pt x="462030" y="13010"/>
                </a:lnTo>
                <a:lnTo>
                  <a:pt x="414526" y="3324"/>
                </a:lnTo>
                <a:lnTo>
                  <a:pt x="364998" y="0"/>
                </a:lnTo>
                <a:close/>
              </a:path>
            </a:pathLst>
          </a:custGeom>
          <a:solidFill>
            <a:srgbClr val="B8D9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49523" y="1746504"/>
            <a:ext cx="730250" cy="728980"/>
          </a:xfrm>
          <a:custGeom>
            <a:avLst/>
            <a:gdLst/>
            <a:ahLst/>
            <a:cxnLst/>
            <a:rect l="l" t="t" r="r" b="b"/>
            <a:pathLst>
              <a:path w="730250" h="728980">
                <a:moveTo>
                  <a:pt x="0" y="364236"/>
                </a:moveTo>
                <a:lnTo>
                  <a:pt x="3331" y="314810"/>
                </a:lnTo>
                <a:lnTo>
                  <a:pt x="13037" y="267405"/>
                </a:lnTo>
                <a:lnTo>
                  <a:pt x="28682" y="222456"/>
                </a:lnTo>
                <a:lnTo>
                  <a:pt x="49831" y="180396"/>
                </a:lnTo>
                <a:lnTo>
                  <a:pt x="76050" y="141659"/>
                </a:lnTo>
                <a:lnTo>
                  <a:pt x="106903" y="106680"/>
                </a:lnTo>
                <a:lnTo>
                  <a:pt x="141956" y="75891"/>
                </a:lnTo>
                <a:lnTo>
                  <a:pt x="180774" y="49727"/>
                </a:lnTo>
                <a:lnTo>
                  <a:pt x="222922" y="28622"/>
                </a:lnTo>
                <a:lnTo>
                  <a:pt x="267965" y="13010"/>
                </a:lnTo>
                <a:lnTo>
                  <a:pt x="315469" y="3324"/>
                </a:lnTo>
                <a:lnTo>
                  <a:pt x="364998" y="0"/>
                </a:lnTo>
                <a:lnTo>
                  <a:pt x="414526" y="3324"/>
                </a:lnTo>
                <a:lnTo>
                  <a:pt x="462030" y="13010"/>
                </a:lnTo>
                <a:lnTo>
                  <a:pt x="507073" y="28622"/>
                </a:lnTo>
                <a:lnTo>
                  <a:pt x="549221" y="49727"/>
                </a:lnTo>
                <a:lnTo>
                  <a:pt x="588039" y="75891"/>
                </a:lnTo>
                <a:lnTo>
                  <a:pt x="623092" y="106680"/>
                </a:lnTo>
                <a:lnTo>
                  <a:pt x="653945" y="141659"/>
                </a:lnTo>
                <a:lnTo>
                  <a:pt x="680164" y="180396"/>
                </a:lnTo>
                <a:lnTo>
                  <a:pt x="701313" y="222456"/>
                </a:lnTo>
                <a:lnTo>
                  <a:pt x="716958" y="267405"/>
                </a:lnTo>
                <a:lnTo>
                  <a:pt x="726664" y="314810"/>
                </a:lnTo>
                <a:lnTo>
                  <a:pt x="729996" y="364236"/>
                </a:lnTo>
                <a:lnTo>
                  <a:pt x="726664" y="413661"/>
                </a:lnTo>
                <a:lnTo>
                  <a:pt x="716958" y="461066"/>
                </a:lnTo>
                <a:lnTo>
                  <a:pt x="701313" y="506015"/>
                </a:lnTo>
                <a:lnTo>
                  <a:pt x="680164" y="548075"/>
                </a:lnTo>
                <a:lnTo>
                  <a:pt x="653945" y="586812"/>
                </a:lnTo>
                <a:lnTo>
                  <a:pt x="623092" y="621792"/>
                </a:lnTo>
                <a:lnTo>
                  <a:pt x="588039" y="652580"/>
                </a:lnTo>
                <a:lnTo>
                  <a:pt x="549221" y="678744"/>
                </a:lnTo>
                <a:lnTo>
                  <a:pt x="507073" y="699849"/>
                </a:lnTo>
                <a:lnTo>
                  <a:pt x="462030" y="715461"/>
                </a:lnTo>
                <a:lnTo>
                  <a:pt x="414526" y="725147"/>
                </a:lnTo>
                <a:lnTo>
                  <a:pt x="364998" y="728472"/>
                </a:lnTo>
                <a:lnTo>
                  <a:pt x="315469" y="725147"/>
                </a:lnTo>
                <a:lnTo>
                  <a:pt x="267965" y="715461"/>
                </a:lnTo>
                <a:lnTo>
                  <a:pt x="222922" y="699849"/>
                </a:lnTo>
                <a:lnTo>
                  <a:pt x="180774" y="678744"/>
                </a:lnTo>
                <a:lnTo>
                  <a:pt x="141956" y="652580"/>
                </a:lnTo>
                <a:lnTo>
                  <a:pt x="106903" y="621792"/>
                </a:lnTo>
                <a:lnTo>
                  <a:pt x="76050" y="586812"/>
                </a:lnTo>
                <a:lnTo>
                  <a:pt x="49831" y="548075"/>
                </a:lnTo>
                <a:lnTo>
                  <a:pt x="28682" y="506015"/>
                </a:lnTo>
                <a:lnTo>
                  <a:pt x="13037" y="461066"/>
                </a:lnTo>
                <a:lnTo>
                  <a:pt x="3331" y="413661"/>
                </a:lnTo>
                <a:lnTo>
                  <a:pt x="0" y="364236"/>
                </a:lnTo>
                <a:close/>
              </a:path>
            </a:pathLst>
          </a:custGeom>
          <a:ln w="76200">
            <a:solidFill>
              <a:srgbClr val="7878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12007" y="1804416"/>
            <a:ext cx="605027" cy="6035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02935" y="1749552"/>
            <a:ext cx="730250" cy="728980"/>
          </a:xfrm>
          <a:custGeom>
            <a:avLst/>
            <a:gdLst/>
            <a:ahLst/>
            <a:cxnLst/>
            <a:rect l="l" t="t" r="r" b="b"/>
            <a:pathLst>
              <a:path w="730250" h="728980">
                <a:moveTo>
                  <a:pt x="364998" y="0"/>
                </a:moveTo>
                <a:lnTo>
                  <a:pt x="315469" y="3324"/>
                </a:lnTo>
                <a:lnTo>
                  <a:pt x="267965" y="13010"/>
                </a:lnTo>
                <a:lnTo>
                  <a:pt x="222922" y="28622"/>
                </a:lnTo>
                <a:lnTo>
                  <a:pt x="180774" y="49727"/>
                </a:lnTo>
                <a:lnTo>
                  <a:pt x="141956" y="75891"/>
                </a:lnTo>
                <a:lnTo>
                  <a:pt x="106903" y="106680"/>
                </a:lnTo>
                <a:lnTo>
                  <a:pt x="76050" y="141659"/>
                </a:lnTo>
                <a:lnTo>
                  <a:pt x="49831" y="180396"/>
                </a:lnTo>
                <a:lnTo>
                  <a:pt x="28682" y="222456"/>
                </a:lnTo>
                <a:lnTo>
                  <a:pt x="13037" y="267405"/>
                </a:lnTo>
                <a:lnTo>
                  <a:pt x="3331" y="314810"/>
                </a:lnTo>
                <a:lnTo>
                  <a:pt x="0" y="364236"/>
                </a:lnTo>
                <a:lnTo>
                  <a:pt x="3331" y="413661"/>
                </a:lnTo>
                <a:lnTo>
                  <a:pt x="13037" y="461066"/>
                </a:lnTo>
                <a:lnTo>
                  <a:pt x="28682" y="506015"/>
                </a:lnTo>
                <a:lnTo>
                  <a:pt x="49831" y="548075"/>
                </a:lnTo>
                <a:lnTo>
                  <a:pt x="76050" y="586812"/>
                </a:lnTo>
                <a:lnTo>
                  <a:pt x="106903" y="621792"/>
                </a:lnTo>
                <a:lnTo>
                  <a:pt x="141956" y="652580"/>
                </a:lnTo>
                <a:lnTo>
                  <a:pt x="180774" y="678744"/>
                </a:lnTo>
                <a:lnTo>
                  <a:pt x="222922" y="699849"/>
                </a:lnTo>
                <a:lnTo>
                  <a:pt x="267965" y="715461"/>
                </a:lnTo>
                <a:lnTo>
                  <a:pt x="315469" y="725147"/>
                </a:lnTo>
                <a:lnTo>
                  <a:pt x="364998" y="728472"/>
                </a:lnTo>
                <a:lnTo>
                  <a:pt x="414526" y="725147"/>
                </a:lnTo>
                <a:lnTo>
                  <a:pt x="462030" y="715461"/>
                </a:lnTo>
                <a:lnTo>
                  <a:pt x="507073" y="699849"/>
                </a:lnTo>
                <a:lnTo>
                  <a:pt x="549221" y="678744"/>
                </a:lnTo>
                <a:lnTo>
                  <a:pt x="588039" y="652580"/>
                </a:lnTo>
                <a:lnTo>
                  <a:pt x="623092" y="621792"/>
                </a:lnTo>
                <a:lnTo>
                  <a:pt x="653945" y="586812"/>
                </a:lnTo>
                <a:lnTo>
                  <a:pt x="680164" y="548075"/>
                </a:lnTo>
                <a:lnTo>
                  <a:pt x="701313" y="506015"/>
                </a:lnTo>
                <a:lnTo>
                  <a:pt x="716958" y="461066"/>
                </a:lnTo>
                <a:lnTo>
                  <a:pt x="726664" y="413661"/>
                </a:lnTo>
                <a:lnTo>
                  <a:pt x="729996" y="364236"/>
                </a:lnTo>
                <a:lnTo>
                  <a:pt x="726664" y="314810"/>
                </a:lnTo>
                <a:lnTo>
                  <a:pt x="716958" y="267405"/>
                </a:lnTo>
                <a:lnTo>
                  <a:pt x="701313" y="222456"/>
                </a:lnTo>
                <a:lnTo>
                  <a:pt x="680164" y="180396"/>
                </a:lnTo>
                <a:lnTo>
                  <a:pt x="653945" y="141659"/>
                </a:lnTo>
                <a:lnTo>
                  <a:pt x="623092" y="106680"/>
                </a:lnTo>
                <a:lnTo>
                  <a:pt x="588039" y="75891"/>
                </a:lnTo>
                <a:lnTo>
                  <a:pt x="549221" y="49727"/>
                </a:lnTo>
                <a:lnTo>
                  <a:pt x="507073" y="28622"/>
                </a:lnTo>
                <a:lnTo>
                  <a:pt x="462030" y="13010"/>
                </a:lnTo>
                <a:lnTo>
                  <a:pt x="414526" y="3324"/>
                </a:lnTo>
                <a:lnTo>
                  <a:pt x="364998" y="0"/>
                </a:lnTo>
                <a:close/>
              </a:path>
            </a:pathLst>
          </a:custGeom>
          <a:solidFill>
            <a:srgbClr val="B8D9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02935" y="1749552"/>
            <a:ext cx="730250" cy="728980"/>
          </a:xfrm>
          <a:custGeom>
            <a:avLst/>
            <a:gdLst/>
            <a:ahLst/>
            <a:cxnLst/>
            <a:rect l="l" t="t" r="r" b="b"/>
            <a:pathLst>
              <a:path w="730250" h="728980">
                <a:moveTo>
                  <a:pt x="0" y="364236"/>
                </a:moveTo>
                <a:lnTo>
                  <a:pt x="3331" y="314810"/>
                </a:lnTo>
                <a:lnTo>
                  <a:pt x="13037" y="267405"/>
                </a:lnTo>
                <a:lnTo>
                  <a:pt x="28682" y="222456"/>
                </a:lnTo>
                <a:lnTo>
                  <a:pt x="49831" y="180396"/>
                </a:lnTo>
                <a:lnTo>
                  <a:pt x="76050" y="141659"/>
                </a:lnTo>
                <a:lnTo>
                  <a:pt x="106903" y="106680"/>
                </a:lnTo>
                <a:lnTo>
                  <a:pt x="141956" y="75891"/>
                </a:lnTo>
                <a:lnTo>
                  <a:pt x="180774" y="49727"/>
                </a:lnTo>
                <a:lnTo>
                  <a:pt x="222922" y="28622"/>
                </a:lnTo>
                <a:lnTo>
                  <a:pt x="267965" y="13010"/>
                </a:lnTo>
                <a:lnTo>
                  <a:pt x="315469" y="3324"/>
                </a:lnTo>
                <a:lnTo>
                  <a:pt x="364998" y="0"/>
                </a:lnTo>
                <a:lnTo>
                  <a:pt x="414526" y="3324"/>
                </a:lnTo>
                <a:lnTo>
                  <a:pt x="462030" y="13010"/>
                </a:lnTo>
                <a:lnTo>
                  <a:pt x="507073" y="28622"/>
                </a:lnTo>
                <a:lnTo>
                  <a:pt x="549221" y="49727"/>
                </a:lnTo>
                <a:lnTo>
                  <a:pt x="588039" y="75891"/>
                </a:lnTo>
                <a:lnTo>
                  <a:pt x="623092" y="106680"/>
                </a:lnTo>
                <a:lnTo>
                  <a:pt x="653945" y="141659"/>
                </a:lnTo>
                <a:lnTo>
                  <a:pt x="680164" y="180396"/>
                </a:lnTo>
                <a:lnTo>
                  <a:pt x="701313" y="222456"/>
                </a:lnTo>
                <a:lnTo>
                  <a:pt x="716958" y="267405"/>
                </a:lnTo>
                <a:lnTo>
                  <a:pt x="726664" y="314810"/>
                </a:lnTo>
                <a:lnTo>
                  <a:pt x="729996" y="364236"/>
                </a:lnTo>
                <a:lnTo>
                  <a:pt x="726664" y="413661"/>
                </a:lnTo>
                <a:lnTo>
                  <a:pt x="716958" y="461066"/>
                </a:lnTo>
                <a:lnTo>
                  <a:pt x="701313" y="506015"/>
                </a:lnTo>
                <a:lnTo>
                  <a:pt x="680164" y="548075"/>
                </a:lnTo>
                <a:lnTo>
                  <a:pt x="653945" y="586812"/>
                </a:lnTo>
                <a:lnTo>
                  <a:pt x="623092" y="621792"/>
                </a:lnTo>
                <a:lnTo>
                  <a:pt x="588039" y="652580"/>
                </a:lnTo>
                <a:lnTo>
                  <a:pt x="549221" y="678744"/>
                </a:lnTo>
                <a:lnTo>
                  <a:pt x="507073" y="699849"/>
                </a:lnTo>
                <a:lnTo>
                  <a:pt x="462030" y="715461"/>
                </a:lnTo>
                <a:lnTo>
                  <a:pt x="414526" y="725147"/>
                </a:lnTo>
                <a:lnTo>
                  <a:pt x="364998" y="728472"/>
                </a:lnTo>
                <a:lnTo>
                  <a:pt x="315469" y="725147"/>
                </a:lnTo>
                <a:lnTo>
                  <a:pt x="267965" y="715461"/>
                </a:lnTo>
                <a:lnTo>
                  <a:pt x="222922" y="699849"/>
                </a:lnTo>
                <a:lnTo>
                  <a:pt x="180774" y="678744"/>
                </a:lnTo>
                <a:lnTo>
                  <a:pt x="141956" y="652580"/>
                </a:lnTo>
                <a:lnTo>
                  <a:pt x="106903" y="621792"/>
                </a:lnTo>
                <a:lnTo>
                  <a:pt x="76050" y="586812"/>
                </a:lnTo>
                <a:lnTo>
                  <a:pt x="49831" y="548075"/>
                </a:lnTo>
                <a:lnTo>
                  <a:pt x="28682" y="506015"/>
                </a:lnTo>
                <a:lnTo>
                  <a:pt x="13037" y="461066"/>
                </a:lnTo>
                <a:lnTo>
                  <a:pt x="3331" y="413661"/>
                </a:lnTo>
                <a:lnTo>
                  <a:pt x="0" y="364236"/>
                </a:lnTo>
                <a:close/>
              </a:path>
            </a:pathLst>
          </a:custGeom>
          <a:ln w="76200">
            <a:solidFill>
              <a:srgbClr val="7878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35526" y="2002536"/>
            <a:ext cx="434340" cy="236220"/>
          </a:xfrm>
          <a:custGeom>
            <a:avLst/>
            <a:gdLst/>
            <a:ahLst/>
            <a:cxnLst/>
            <a:rect l="l" t="t" r="r" b="b"/>
            <a:pathLst>
              <a:path w="434339" h="236219">
                <a:moveTo>
                  <a:pt x="216801" y="0"/>
                </a:moveTo>
                <a:lnTo>
                  <a:pt x="148407" y="10490"/>
                </a:lnTo>
                <a:lnTo>
                  <a:pt x="88909" y="36178"/>
                </a:lnTo>
                <a:lnTo>
                  <a:pt x="41929" y="68390"/>
                </a:lnTo>
                <a:lnTo>
                  <a:pt x="11085" y="98452"/>
                </a:lnTo>
                <a:lnTo>
                  <a:pt x="0" y="117690"/>
                </a:lnTo>
                <a:lnTo>
                  <a:pt x="11085" y="137021"/>
                </a:lnTo>
                <a:lnTo>
                  <a:pt x="41929" y="167291"/>
                </a:lnTo>
                <a:lnTo>
                  <a:pt x="88909" y="199750"/>
                </a:lnTo>
                <a:lnTo>
                  <a:pt x="148407" y="225643"/>
                </a:lnTo>
                <a:lnTo>
                  <a:pt x="216801" y="236220"/>
                </a:lnTo>
                <a:lnTo>
                  <a:pt x="285550" y="225643"/>
                </a:lnTo>
                <a:lnTo>
                  <a:pt x="345272" y="199745"/>
                </a:lnTo>
                <a:lnTo>
                  <a:pt x="216801" y="199745"/>
                </a:lnTo>
                <a:lnTo>
                  <a:pt x="178622" y="195860"/>
                </a:lnTo>
                <a:lnTo>
                  <a:pt x="109682" y="170374"/>
                </a:lnTo>
                <a:lnTo>
                  <a:pt x="68083" y="143570"/>
                </a:lnTo>
                <a:lnTo>
                  <a:pt x="39547" y="117690"/>
                </a:lnTo>
                <a:lnTo>
                  <a:pt x="47503" y="110153"/>
                </a:lnTo>
                <a:lnTo>
                  <a:pt x="80568" y="82880"/>
                </a:lnTo>
                <a:lnTo>
                  <a:pt x="122774" y="58745"/>
                </a:lnTo>
                <a:lnTo>
                  <a:pt x="172123" y="41440"/>
                </a:lnTo>
                <a:lnTo>
                  <a:pt x="352958" y="41440"/>
                </a:lnTo>
                <a:lnTo>
                  <a:pt x="345265" y="36178"/>
                </a:lnTo>
                <a:lnTo>
                  <a:pt x="285550" y="10490"/>
                </a:lnTo>
                <a:lnTo>
                  <a:pt x="216801" y="0"/>
                </a:lnTo>
                <a:close/>
              </a:path>
              <a:path w="434339" h="236219">
                <a:moveTo>
                  <a:pt x="352958" y="41440"/>
                </a:moveTo>
                <a:lnTo>
                  <a:pt x="262940" y="41440"/>
                </a:lnTo>
                <a:lnTo>
                  <a:pt x="288155" y="48967"/>
                </a:lnTo>
                <a:lnTo>
                  <a:pt x="311927" y="58745"/>
                </a:lnTo>
                <a:lnTo>
                  <a:pt x="353771" y="82880"/>
                </a:lnTo>
                <a:lnTo>
                  <a:pt x="387219" y="110236"/>
                </a:lnTo>
                <a:lnTo>
                  <a:pt x="394779" y="117690"/>
                </a:lnTo>
                <a:lnTo>
                  <a:pt x="387136" y="125700"/>
                </a:lnTo>
                <a:lnTo>
                  <a:pt x="353771" y="152501"/>
                </a:lnTo>
                <a:lnTo>
                  <a:pt x="291877" y="185448"/>
                </a:lnTo>
                <a:lnTo>
                  <a:pt x="216801" y="199745"/>
                </a:lnTo>
                <a:lnTo>
                  <a:pt x="345272" y="199745"/>
                </a:lnTo>
                <a:lnTo>
                  <a:pt x="392360" y="167291"/>
                </a:lnTo>
                <a:lnTo>
                  <a:pt x="423247" y="137021"/>
                </a:lnTo>
                <a:lnTo>
                  <a:pt x="434340" y="117690"/>
                </a:lnTo>
                <a:lnTo>
                  <a:pt x="423247" y="98452"/>
                </a:lnTo>
                <a:lnTo>
                  <a:pt x="392360" y="68390"/>
                </a:lnTo>
                <a:lnTo>
                  <a:pt x="352958" y="41440"/>
                </a:lnTo>
                <a:close/>
              </a:path>
              <a:path w="434339" h="236219">
                <a:moveTo>
                  <a:pt x="262940" y="41440"/>
                </a:moveTo>
                <a:lnTo>
                  <a:pt x="172123" y="41440"/>
                </a:lnTo>
                <a:lnTo>
                  <a:pt x="163667" y="52774"/>
                </a:lnTo>
                <a:lnTo>
                  <a:pt x="157200" y="65581"/>
                </a:lnTo>
                <a:lnTo>
                  <a:pt x="153067" y="79785"/>
                </a:lnTo>
                <a:lnTo>
                  <a:pt x="151612" y="95313"/>
                </a:lnTo>
                <a:lnTo>
                  <a:pt x="156751" y="124452"/>
                </a:lnTo>
                <a:lnTo>
                  <a:pt x="170748" y="148153"/>
                </a:lnTo>
                <a:lnTo>
                  <a:pt x="191474" y="164084"/>
                </a:lnTo>
                <a:lnTo>
                  <a:pt x="216801" y="169913"/>
                </a:lnTo>
                <a:lnTo>
                  <a:pt x="242667" y="163968"/>
                </a:lnTo>
                <a:lnTo>
                  <a:pt x="263861" y="147843"/>
                </a:lnTo>
                <a:lnTo>
                  <a:pt x="278187" y="124104"/>
                </a:lnTo>
                <a:lnTo>
                  <a:pt x="280723" y="110236"/>
                </a:lnTo>
                <a:lnTo>
                  <a:pt x="231444" y="110236"/>
                </a:lnTo>
                <a:lnTo>
                  <a:pt x="221147" y="107776"/>
                </a:lnTo>
                <a:lnTo>
                  <a:pt x="212771" y="101120"/>
                </a:lnTo>
                <a:lnTo>
                  <a:pt x="207139" y="91355"/>
                </a:lnTo>
                <a:lnTo>
                  <a:pt x="205079" y="79565"/>
                </a:lnTo>
                <a:lnTo>
                  <a:pt x="207139" y="67435"/>
                </a:lnTo>
                <a:lnTo>
                  <a:pt x="212771" y="57711"/>
                </a:lnTo>
                <a:lnTo>
                  <a:pt x="221147" y="51251"/>
                </a:lnTo>
                <a:lnTo>
                  <a:pt x="231444" y="48907"/>
                </a:lnTo>
                <a:lnTo>
                  <a:pt x="268515" y="48907"/>
                </a:lnTo>
                <a:lnTo>
                  <a:pt x="262940" y="41440"/>
                </a:lnTo>
                <a:close/>
              </a:path>
              <a:path w="434339" h="236219">
                <a:moveTo>
                  <a:pt x="268515" y="48907"/>
                </a:moveTo>
                <a:lnTo>
                  <a:pt x="231444" y="48907"/>
                </a:lnTo>
                <a:lnTo>
                  <a:pt x="242288" y="51251"/>
                </a:lnTo>
                <a:lnTo>
                  <a:pt x="251136" y="57711"/>
                </a:lnTo>
                <a:lnTo>
                  <a:pt x="257098" y="67435"/>
                </a:lnTo>
                <a:lnTo>
                  <a:pt x="259283" y="79565"/>
                </a:lnTo>
                <a:lnTo>
                  <a:pt x="257098" y="91355"/>
                </a:lnTo>
                <a:lnTo>
                  <a:pt x="251136" y="101120"/>
                </a:lnTo>
                <a:lnTo>
                  <a:pt x="242288" y="107776"/>
                </a:lnTo>
                <a:lnTo>
                  <a:pt x="231444" y="110236"/>
                </a:lnTo>
                <a:lnTo>
                  <a:pt x="280723" y="110236"/>
                </a:lnTo>
                <a:lnTo>
                  <a:pt x="283451" y="95313"/>
                </a:lnTo>
                <a:lnTo>
                  <a:pt x="281998" y="79785"/>
                </a:lnTo>
                <a:lnTo>
                  <a:pt x="277868" y="65581"/>
                </a:lnTo>
                <a:lnTo>
                  <a:pt x="271401" y="52774"/>
                </a:lnTo>
                <a:lnTo>
                  <a:pt x="268515" y="48907"/>
                </a:lnTo>
                <a:close/>
              </a:path>
            </a:pathLst>
          </a:custGeom>
          <a:solidFill>
            <a:srgbClr val="7878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63290" y="3217926"/>
            <a:ext cx="992505" cy="1171575"/>
          </a:xfrm>
          <a:custGeom>
            <a:avLst/>
            <a:gdLst/>
            <a:ahLst/>
            <a:cxnLst/>
            <a:rect l="l" t="t" r="r" b="b"/>
            <a:pathLst>
              <a:path w="992504" h="1171575">
                <a:moveTo>
                  <a:pt x="992263" y="0"/>
                </a:moveTo>
                <a:lnTo>
                  <a:pt x="0" y="1171321"/>
                </a:lnTo>
              </a:path>
            </a:pathLst>
          </a:custGeom>
          <a:ln w="19812">
            <a:solidFill>
              <a:srgbClr val="67B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22240" y="4354931"/>
            <a:ext cx="78740" cy="83185"/>
          </a:xfrm>
          <a:custGeom>
            <a:avLst/>
            <a:gdLst/>
            <a:ahLst/>
            <a:cxnLst/>
            <a:rect l="l" t="t" r="r" b="b"/>
            <a:pathLst>
              <a:path w="78739" h="83185">
                <a:moveTo>
                  <a:pt x="20180" y="0"/>
                </a:moveTo>
                <a:lnTo>
                  <a:pt x="0" y="82765"/>
                </a:lnTo>
                <a:lnTo>
                  <a:pt x="78320" y="49250"/>
                </a:lnTo>
                <a:lnTo>
                  <a:pt x="20180" y="0"/>
                </a:lnTo>
                <a:close/>
              </a:path>
            </a:pathLst>
          </a:custGeom>
          <a:solidFill>
            <a:srgbClr val="67B4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461765" y="3210305"/>
            <a:ext cx="83185" cy="1026794"/>
          </a:xfrm>
          <a:custGeom>
            <a:avLst/>
            <a:gdLst/>
            <a:ahLst/>
            <a:cxnLst/>
            <a:rect l="l" t="t" r="r" b="b"/>
            <a:pathLst>
              <a:path w="83185" h="1026795">
                <a:moveTo>
                  <a:pt x="0" y="0"/>
                </a:moveTo>
                <a:lnTo>
                  <a:pt x="82905" y="1026553"/>
                </a:lnTo>
              </a:path>
            </a:pathLst>
          </a:custGeom>
          <a:ln w="19812">
            <a:solidFill>
              <a:srgbClr val="67B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05673" y="4221134"/>
            <a:ext cx="76200" cy="79375"/>
          </a:xfrm>
          <a:custGeom>
            <a:avLst/>
            <a:gdLst/>
            <a:ahLst/>
            <a:cxnLst/>
            <a:rect l="l" t="t" r="r" b="b"/>
            <a:pathLst>
              <a:path w="76200" h="79375">
                <a:moveTo>
                  <a:pt x="75958" y="0"/>
                </a:moveTo>
                <a:lnTo>
                  <a:pt x="0" y="6134"/>
                </a:lnTo>
                <a:lnTo>
                  <a:pt x="44107" y="79019"/>
                </a:lnTo>
                <a:lnTo>
                  <a:pt x="75958" y="0"/>
                </a:lnTo>
                <a:close/>
              </a:path>
            </a:pathLst>
          </a:custGeom>
          <a:solidFill>
            <a:srgbClr val="67B4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b="1" spc="-5" dirty="0">
                <a:solidFill>
                  <a:srgbClr val="D70012"/>
                </a:solidFill>
                <a:latin typeface="Bosch Office Sans"/>
                <a:cs typeface="Bosch Office Sans"/>
              </a:rPr>
              <a:t>Confidential </a:t>
            </a:r>
            <a:r>
              <a:rPr dirty="0"/>
              <a:t>| </a:t>
            </a:r>
            <a:r>
              <a:rPr spc="-5" dirty="0"/>
              <a:t>Power </a:t>
            </a:r>
            <a:r>
              <a:rPr dirty="0"/>
              <a:t>Tools | </a:t>
            </a:r>
            <a:r>
              <a:rPr spc="-5" dirty="0"/>
              <a:t>PT-HG/PXB-Faber </a:t>
            </a:r>
            <a:r>
              <a:rPr dirty="0"/>
              <a:t>|</a:t>
            </a:r>
            <a:r>
              <a:rPr spc="-65" dirty="0"/>
              <a:t> </a:t>
            </a:r>
            <a:r>
              <a:rPr dirty="0"/>
              <a:t>13/9/2016</a:t>
            </a: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>
                <a:solidFill>
                  <a:srgbClr val="B2B3B5"/>
                </a:solidFill>
              </a:rPr>
              <a:t>©</a:t>
            </a:r>
            <a:r>
              <a:rPr spc="-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Robert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Bosch</a:t>
            </a:r>
            <a:r>
              <a:rPr spc="-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GmbH</a:t>
            </a:r>
            <a:r>
              <a:rPr spc="2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2016.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All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rights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reserved,</a:t>
            </a:r>
            <a:r>
              <a:rPr spc="5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also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regarding</a:t>
            </a:r>
            <a:r>
              <a:rPr spc="5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any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disposal,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exploitation,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reproduction,</a:t>
            </a:r>
            <a:r>
              <a:rPr spc="5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editing,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distribution,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well</a:t>
            </a:r>
            <a:r>
              <a:rPr spc="2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as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in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the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event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of</a:t>
            </a:r>
            <a:r>
              <a:rPr spc="-5" dirty="0">
                <a:solidFill>
                  <a:srgbClr val="B2B3B5"/>
                </a:solidFill>
              </a:rPr>
              <a:t> applications</a:t>
            </a:r>
            <a:r>
              <a:rPr spc="6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for</a:t>
            </a:r>
            <a:r>
              <a:rPr spc="-3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industrial</a:t>
            </a:r>
            <a:r>
              <a:rPr spc="5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property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rights.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95756"/>
            <a:ext cx="10969752" cy="4591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97140" y="3547872"/>
            <a:ext cx="1569719" cy="19994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17691" y="3383280"/>
            <a:ext cx="1594103" cy="21640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12919" y="3383279"/>
            <a:ext cx="1543811" cy="22296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32390" y="3547872"/>
            <a:ext cx="1674875" cy="20482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64535" y="3378708"/>
            <a:ext cx="1463039" cy="22722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6379" y="590804"/>
            <a:ext cx="4347210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5" dirty="0" err="1"/>
              <a:t>Aplicatii</a:t>
            </a:r>
            <a:r>
              <a:rPr lang="en-US" spc="-5" dirty="0"/>
              <a:t> </a:t>
            </a:r>
            <a:r>
              <a:rPr spc="-5" dirty="0"/>
              <a:t>|</a:t>
            </a:r>
            <a:r>
              <a:rPr spc="-190" dirty="0"/>
              <a:t> </a:t>
            </a:r>
            <a:r>
              <a:rPr spc="-5" dirty="0" err="1"/>
              <a:t>Materi</a:t>
            </a:r>
            <a:r>
              <a:rPr lang="en-US" spc="-5" dirty="0" err="1"/>
              <a:t>ale</a:t>
            </a:r>
            <a:endParaRPr spc="-5" dirty="0"/>
          </a:p>
        </p:txBody>
      </p:sp>
      <p:sp>
        <p:nvSpPr>
          <p:cNvPr id="9" name="object 9"/>
          <p:cNvSpPr/>
          <p:nvPr/>
        </p:nvSpPr>
        <p:spPr>
          <a:xfrm>
            <a:off x="2770631" y="1132332"/>
            <a:ext cx="4741162" cy="21884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97140" y="1136904"/>
            <a:ext cx="3310127" cy="23195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079740" y="226567"/>
            <a:ext cx="264350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1" spc="-10" dirty="0">
                <a:solidFill>
                  <a:srgbClr val="595958"/>
                </a:solidFill>
                <a:latin typeface="Bosch Office Sans"/>
                <a:cs typeface="Bosch Office Sans"/>
              </a:rPr>
              <a:t>Product </a:t>
            </a:r>
            <a:r>
              <a:rPr sz="1600" i="1" spc="-5" dirty="0">
                <a:solidFill>
                  <a:srgbClr val="595958"/>
                </a:solidFill>
                <a:latin typeface="Bosch Office Sans"/>
                <a:cs typeface="Bosch Office Sans"/>
              </a:rPr>
              <a:t>Information </a:t>
            </a:r>
            <a:r>
              <a:rPr sz="1600" i="1" spc="-10" dirty="0">
                <a:solidFill>
                  <a:srgbClr val="595958"/>
                </a:solidFill>
                <a:latin typeface="Bosch Office Sans"/>
                <a:cs typeface="Bosch Office Sans"/>
              </a:rPr>
              <a:t>Package</a:t>
            </a:r>
            <a:endParaRPr sz="1600">
              <a:latin typeface="Bosch Office Sans"/>
              <a:cs typeface="Bosch Office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64374" y="1668518"/>
            <a:ext cx="79565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1" spc="-135" dirty="0" err="1">
                <a:solidFill>
                  <a:srgbClr val="06315F"/>
                </a:solidFill>
                <a:latin typeface="Bosch Office Sans"/>
                <a:cs typeface="Bosch Office Sans"/>
              </a:rPr>
              <a:t>Hartie</a:t>
            </a:r>
            <a:endParaRPr sz="1800" dirty="0">
              <a:latin typeface="Bosch Office Sans"/>
              <a:cs typeface="Bosch Office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94855" y="2693560"/>
            <a:ext cx="96329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06315F"/>
                </a:solidFill>
                <a:latin typeface="Bosch Office Sans"/>
                <a:cs typeface="Bosch Office Sans"/>
              </a:rPr>
              <a:t>T</a:t>
            </a:r>
            <a:r>
              <a:rPr lang="en-US" sz="1800" b="1" spc="-10" dirty="0">
                <a:solidFill>
                  <a:srgbClr val="06315F"/>
                </a:solidFill>
                <a:latin typeface="Bosch Office Sans"/>
                <a:cs typeface="Bosch Office Sans"/>
              </a:rPr>
              <a:t>extile</a:t>
            </a:r>
            <a:endParaRPr sz="1800" dirty="0">
              <a:latin typeface="Bosch Office Sans"/>
              <a:cs typeface="Bosch Office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33488" y="3783525"/>
            <a:ext cx="100139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6315F"/>
                </a:solidFill>
                <a:latin typeface="Bosch Office Sans"/>
                <a:cs typeface="Bosch Office Sans"/>
              </a:rPr>
              <a:t>P</a:t>
            </a:r>
            <a:r>
              <a:rPr lang="en-US" b="1" dirty="0">
                <a:solidFill>
                  <a:srgbClr val="06315F"/>
                </a:solidFill>
                <a:latin typeface="Bosch Office Sans"/>
                <a:cs typeface="Bosch Office Sans"/>
              </a:rPr>
              <a:t>lastic</a:t>
            </a:r>
            <a:endParaRPr sz="1800" dirty="0">
              <a:latin typeface="Bosch Office Sans"/>
              <a:cs typeface="Bosch Office San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9059" y="1612041"/>
            <a:ext cx="2496311" cy="4236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1343432" y="4860226"/>
            <a:ext cx="9956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6315F"/>
                </a:solidFill>
                <a:latin typeface="Bosch Office Sans"/>
                <a:cs typeface="Bosch Office Sans"/>
              </a:rPr>
              <a:t>C</a:t>
            </a:r>
            <a:r>
              <a:rPr lang="en-US" sz="1800" b="1" spc="-5" dirty="0">
                <a:solidFill>
                  <a:srgbClr val="06315F"/>
                </a:solidFill>
                <a:latin typeface="Bosch Office Sans"/>
                <a:cs typeface="Bosch Office Sans"/>
              </a:rPr>
              <a:t>arton</a:t>
            </a:r>
            <a:endParaRPr sz="1800" dirty="0">
              <a:latin typeface="Bosch Office Sans"/>
              <a:cs typeface="Bosch Office San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-82373" y="862519"/>
            <a:ext cx="1515008" cy="15828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867" y="2610150"/>
            <a:ext cx="2508503" cy="4221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1168" y="2388108"/>
            <a:ext cx="928103" cy="9692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162" y="3719979"/>
            <a:ext cx="2508503" cy="42365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9079" y="3549396"/>
            <a:ext cx="832104" cy="8321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1409" y="4768881"/>
            <a:ext cx="2508503" cy="4236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9059" y="4341876"/>
            <a:ext cx="1229867" cy="122986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b="1" spc="-5" dirty="0">
                <a:solidFill>
                  <a:srgbClr val="D70012"/>
                </a:solidFill>
                <a:latin typeface="Bosch Office Sans"/>
                <a:cs typeface="Bosch Office Sans"/>
              </a:rPr>
              <a:t>Confidential </a:t>
            </a:r>
            <a:r>
              <a:rPr dirty="0"/>
              <a:t>| </a:t>
            </a:r>
            <a:r>
              <a:rPr spc="-5" dirty="0"/>
              <a:t>Power </a:t>
            </a:r>
            <a:r>
              <a:rPr dirty="0"/>
              <a:t>Tools | </a:t>
            </a:r>
            <a:r>
              <a:rPr spc="-5" dirty="0"/>
              <a:t>PT-HG/PXB-Faber </a:t>
            </a:r>
            <a:r>
              <a:rPr dirty="0"/>
              <a:t>|</a:t>
            </a:r>
            <a:r>
              <a:rPr spc="-65" dirty="0"/>
              <a:t> </a:t>
            </a:r>
            <a:r>
              <a:rPr dirty="0"/>
              <a:t>13/9/2016</a:t>
            </a: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>
                <a:solidFill>
                  <a:srgbClr val="B2B3B5"/>
                </a:solidFill>
              </a:rPr>
              <a:t>©</a:t>
            </a:r>
            <a:r>
              <a:rPr spc="-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Robert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Bosch</a:t>
            </a:r>
            <a:r>
              <a:rPr spc="-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GmbH</a:t>
            </a:r>
            <a:r>
              <a:rPr spc="2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2016.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All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rights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reserved,</a:t>
            </a:r>
            <a:r>
              <a:rPr spc="5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also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regarding</a:t>
            </a:r>
            <a:r>
              <a:rPr spc="5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any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disposal,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exploitation,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reproduction,</a:t>
            </a:r>
            <a:r>
              <a:rPr spc="5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editing,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distribution,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well</a:t>
            </a:r>
            <a:r>
              <a:rPr spc="2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as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in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the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event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of</a:t>
            </a:r>
            <a:r>
              <a:rPr spc="-5" dirty="0">
                <a:solidFill>
                  <a:srgbClr val="B2B3B5"/>
                </a:solidFill>
              </a:rPr>
              <a:t> applications</a:t>
            </a:r>
            <a:r>
              <a:rPr spc="6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for</a:t>
            </a:r>
            <a:r>
              <a:rPr spc="-3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industrial</a:t>
            </a:r>
            <a:r>
              <a:rPr spc="5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property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rights.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41476"/>
            <a:ext cx="10969752" cy="4486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98178" y="1231392"/>
            <a:ext cx="1290827" cy="1807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96967" y="4267200"/>
            <a:ext cx="2130551" cy="1133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6379" y="590804"/>
            <a:ext cx="4347210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dirty="0" err="1"/>
              <a:t>Aplicatii</a:t>
            </a:r>
            <a:r>
              <a:rPr lang="en-US" dirty="0"/>
              <a:t> </a:t>
            </a:r>
            <a:r>
              <a:rPr spc="-5" dirty="0"/>
              <a:t>|</a:t>
            </a:r>
            <a:r>
              <a:rPr spc="-190" dirty="0"/>
              <a:t> </a:t>
            </a:r>
            <a:r>
              <a:rPr spc="-5" dirty="0" err="1"/>
              <a:t>Mater</a:t>
            </a:r>
            <a:r>
              <a:rPr lang="en-US" spc="-5" dirty="0" err="1"/>
              <a:t>iale</a:t>
            </a:r>
            <a:endParaRPr spc="-5" dirty="0"/>
          </a:p>
        </p:txBody>
      </p:sp>
      <p:sp>
        <p:nvSpPr>
          <p:cNvPr id="6" name="object 6"/>
          <p:cNvSpPr/>
          <p:nvPr/>
        </p:nvSpPr>
        <p:spPr>
          <a:xfrm>
            <a:off x="2724911" y="1214628"/>
            <a:ext cx="1914143" cy="1744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57928" y="1211580"/>
            <a:ext cx="1744967" cy="17480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41676" y="3060192"/>
            <a:ext cx="1840979" cy="24155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35067" y="3081528"/>
            <a:ext cx="2066543" cy="11064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079740" y="226567"/>
            <a:ext cx="264350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1" spc="-10" dirty="0">
                <a:solidFill>
                  <a:srgbClr val="595958"/>
                </a:solidFill>
                <a:latin typeface="Bosch Office Sans"/>
                <a:cs typeface="Bosch Office Sans"/>
              </a:rPr>
              <a:t>Product </a:t>
            </a:r>
            <a:r>
              <a:rPr sz="1600" i="1" spc="-5" dirty="0">
                <a:solidFill>
                  <a:srgbClr val="595958"/>
                </a:solidFill>
                <a:latin typeface="Bosch Office Sans"/>
                <a:cs typeface="Bosch Office Sans"/>
              </a:rPr>
              <a:t>Information </a:t>
            </a:r>
            <a:r>
              <a:rPr sz="1600" i="1" spc="-10" dirty="0">
                <a:solidFill>
                  <a:srgbClr val="595958"/>
                </a:solidFill>
                <a:latin typeface="Bosch Office Sans"/>
                <a:cs typeface="Bosch Office Sans"/>
              </a:rPr>
              <a:t>Package</a:t>
            </a:r>
            <a:endParaRPr sz="1600">
              <a:latin typeface="Bosch Office Sans"/>
              <a:cs typeface="Bosch Office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87955" y="1598529"/>
            <a:ext cx="7594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1" spc="-10" dirty="0" err="1">
                <a:solidFill>
                  <a:srgbClr val="06315F"/>
                </a:solidFill>
                <a:latin typeface="Bosch Office Sans"/>
                <a:cs typeface="Bosch Office Sans"/>
              </a:rPr>
              <a:t>Lemn</a:t>
            </a:r>
            <a:endParaRPr sz="1800" dirty="0">
              <a:latin typeface="Bosch Office Sans"/>
              <a:cs typeface="Bosch Office San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663" y="1515208"/>
            <a:ext cx="2394203" cy="4236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1731" y="1141476"/>
            <a:ext cx="1181100" cy="1181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337972" y="2666400"/>
            <a:ext cx="80645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1" spc="-5" dirty="0">
                <a:solidFill>
                  <a:srgbClr val="06315F"/>
                </a:solidFill>
                <a:latin typeface="Bosch Office Sans"/>
                <a:cs typeface="Bosch Office Sans"/>
              </a:rPr>
              <a:t>Piatra</a:t>
            </a:r>
            <a:endParaRPr sz="1800" dirty="0">
              <a:latin typeface="Bosch Office Sans"/>
              <a:cs typeface="Bosch Office San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3027" y="2603453"/>
            <a:ext cx="2394203" cy="4236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7743" y="2528316"/>
            <a:ext cx="1085088" cy="6233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270853" y="3762259"/>
            <a:ext cx="81343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1" dirty="0" err="1">
                <a:solidFill>
                  <a:srgbClr val="06315F"/>
                </a:solidFill>
                <a:latin typeface="Bosch Office Sans"/>
                <a:cs typeface="Bosch Office Sans"/>
              </a:rPr>
              <a:t>Sticla</a:t>
            </a:r>
            <a:endParaRPr sz="1800" dirty="0">
              <a:latin typeface="Bosch Office Sans"/>
              <a:cs typeface="Bosch Office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3027" y="3681171"/>
            <a:ext cx="2394203" cy="4236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2652" y="3228002"/>
            <a:ext cx="1321511" cy="13215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213765" y="4822769"/>
            <a:ext cx="10871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1" dirty="0" err="1">
                <a:solidFill>
                  <a:srgbClr val="06315F"/>
                </a:solidFill>
                <a:latin typeface="Bosch Office Sans"/>
                <a:cs typeface="Bosch Office Sans"/>
              </a:rPr>
              <a:t>Piele</a:t>
            </a:r>
            <a:endParaRPr sz="1800" dirty="0">
              <a:latin typeface="Bosch Office Sans"/>
              <a:cs typeface="Bosch Office San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6662" y="4750412"/>
            <a:ext cx="2394203" cy="4221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4123807"/>
            <a:ext cx="1454542" cy="15770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82156" y="1249680"/>
            <a:ext cx="1636775" cy="172516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657588" y="1229868"/>
            <a:ext cx="1242059" cy="18110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810243" y="3151632"/>
            <a:ext cx="2106167" cy="19798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77967" y="4669535"/>
            <a:ext cx="5891771" cy="150114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01711" y="5024627"/>
            <a:ext cx="3078479" cy="112471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05386" y="4971897"/>
            <a:ext cx="5764530" cy="1198880"/>
          </a:xfrm>
          <a:custGeom>
            <a:avLst/>
            <a:gdLst/>
            <a:ahLst/>
            <a:cxnLst/>
            <a:rect l="l" t="t" r="r" b="b"/>
            <a:pathLst>
              <a:path w="5764530" h="1198879">
                <a:moveTo>
                  <a:pt x="5764364" y="0"/>
                </a:moveTo>
                <a:lnTo>
                  <a:pt x="0" y="1198778"/>
                </a:lnTo>
                <a:lnTo>
                  <a:pt x="1662772" y="1198778"/>
                </a:lnTo>
                <a:lnTo>
                  <a:pt x="5764364" y="345808"/>
                </a:lnTo>
                <a:lnTo>
                  <a:pt x="5764364" y="0"/>
                </a:lnTo>
                <a:close/>
              </a:path>
            </a:pathLst>
          </a:custGeom>
          <a:solidFill>
            <a:srgbClr val="7E014A">
              <a:alpha val="7607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800863" y="5190718"/>
            <a:ext cx="2633150" cy="67583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55535" y="3163824"/>
            <a:ext cx="1760213" cy="192328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b="1" spc="-5" dirty="0">
                <a:solidFill>
                  <a:srgbClr val="D70012"/>
                </a:solidFill>
                <a:latin typeface="Bosch Office Sans"/>
                <a:cs typeface="Bosch Office Sans"/>
              </a:rPr>
              <a:t>Confidential </a:t>
            </a:r>
            <a:r>
              <a:rPr dirty="0"/>
              <a:t>| </a:t>
            </a:r>
            <a:r>
              <a:rPr spc="-5" dirty="0"/>
              <a:t>Power </a:t>
            </a:r>
            <a:r>
              <a:rPr dirty="0"/>
              <a:t>Tools | </a:t>
            </a:r>
            <a:r>
              <a:rPr spc="-5" dirty="0"/>
              <a:t>PT-HG/PXB-Faber </a:t>
            </a:r>
            <a:r>
              <a:rPr dirty="0"/>
              <a:t>|</a:t>
            </a:r>
            <a:r>
              <a:rPr spc="-65" dirty="0"/>
              <a:t> </a:t>
            </a:r>
            <a:r>
              <a:rPr dirty="0"/>
              <a:t>13/9/2016</a:t>
            </a: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>
                <a:solidFill>
                  <a:srgbClr val="B2B3B5"/>
                </a:solidFill>
              </a:rPr>
              <a:t>©</a:t>
            </a:r>
            <a:r>
              <a:rPr spc="-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Robert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Bosch</a:t>
            </a:r>
            <a:r>
              <a:rPr spc="-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GmbH</a:t>
            </a:r>
            <a:r>
              <a:rPr spc="2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2016.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All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rights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reserved,</a:t>
            </a:r>
            <a:r>
              <a:rPr spc="5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also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regarding</a:t>
            </a:r>
            <a:r>
              <a:rPr spc="5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any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disposal,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exploitation,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reproduction,</a:t>
            </a:r>
            <a:r>
              <a:rPr spc="5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editing,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distribution,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well</a:t>
            </a:r>
            <a:r>
              <a:rPr spc="2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as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in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the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event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of</a:t>
            </a:r>
            <a:r>
              <a:rPr spc="-5" dirty="0">
                <a:solidFill>
                  <a:srgbClr val="B2B3B5"/>
                </a:solidFill>
              </a:rPr>
              <a:t> applications</a:t>
            </a:r>
            <a:r>
              <a:rPr spc="6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for</a:t>
            </a:r>
            <a:r>
              <a:rPr spc="-3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industrial</a:t>
            </a:r>
            <a:r>
              <a:rPr spc="5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property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rights.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19612"/>
            <a:ext cx="10969752" cy="4450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6379" y="590804"/>
            <a:ext cx="3993515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5" dirty="0" err="1"/>
              <a:t>Aplicatii</a:t>
            </a:r>
            <a:r>
              <a:rPr lang="en-US" spc="-5" dirty="0"/>
              <a:t> </a:t>
            </a:r>
            <a:r>
              <a:rPr spc="-5" dirty="0"/>
              <a:t>|</a:t>
            </a:r>
            <a:r>
              <a:rPr spc="-210" dirty="0"/>
              <a:t> </a:t>
            </a:r>
            <a:r>
              <a:rPr spc="-25" dirty="0" err="1"/>
              <a:t>T</a:t>
            </a:r>
            <a:r>
              <a:rPr lang="en-US" spc="-25" dirty="0" err="1"/>
              <a:t>endinte</a:t>
            </a:r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8079740" y="226567"/>
            <a:ext cx="264350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1" spc="-10" dirty="0">
                <a:solidFill>
                  <a:srgbClr val="595958"/>
                </a:solidFill>
                <a:latin typeface="Bosch Office Sans"/>
                <a:cs typeface="Bosch Office Sans"/>
              </a:rPr>
              <a:t>Product </a:t>
            </a:r>
            <a:r>
              <a:rPr sz="1600" i="1" spc="-5" dirty="0">
                <a:solidFill>
                  <a:srgbClr val="595958"/>
                </a:solidFill>
                <a:latin typeface="Bosch Office Sans"/>
                <a:cs typeface="Bosch Office Sans"/>
              </a:rPr>
              <a:t>Information </a:t>
            </a:r>
            <a:r>
              <a:rPr sz="1600" i="1" spc="-10" dirty="0">
                <a:solidFill>
                  <a:srgbClr val="595958"/>
                </a:solidFill>
                <a:latin typeface="Bosch Office Sans"/>
                <a:cs typeface="Bosch Office Sans"/>
              </a:rPr>
              <a:t>Package</a:t>
            </a:r>
            <a:endParaRPr sz="1600">
              <a:latin typeface="Bosch Office Sans"/>
              <a:cs typeface="Bosch Office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1459" y="2752344"/>
            <a:ext cx="1804415" cy="423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93121" y="2865842"/>
            <a:ext cx="172212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10" dirty="0" err="1">
                <a:solidFill>
                  <a:srgbClr val="FFFFFF"/>
                </a:solidFill>
                <a:latin typeface="Bosch Office Sans"/>
                <a:cs typeface="Bosch Office Sans"/>
              </a:rPr>
              <a:t>D</a:t>
            </a:r>
            <a:r>
              <a:rPr lang="en-US" sz="1250" spc="10" dirty="0" err="1">
                <a:solidFill>
                  <a:srgbClr val="FFFFFF"/>
                </a:solidFill>
                <a:latin typeface="Bosch Office Sans"/>
                <a:cs typeface="Bosch Office Sans"/>
              </a:rPr>
              <a:t>ecorarea</a:t>
            </a:r>
            <a:r>
              <a:rPr lang="en-US" sz="1250" spc="10" dirty="0">
                <a:solidFill>
                  <a:srgbClr val="FFFFFF"/>
                </a:solidFill>
                <a:latin typeface="Bosch Office Sans"/>
                <a:cs typeface="Bosch Office Sans"/>
              </a:rPr>
              <a:t> </a:t>
            </a:r>
            <a:r>
              <a:rPr lang="en-US" sz="1250" spc="10" dirty="0" err="1">
                <a:solidFill>
                  <a:srgbClr val="FFFFFF"/>
                </a:solidFill>
                <a:latin typeface="Bosch Office Sans"/>
                <a:cs typeface="Bosch Office Sans"/>
              </a:rPr>
              <a:t>felicitarilor</a:t>
            </a:r>
            <a:endParaRPr sz="1250" dirty="0">
              <a:latin typeface="Bosch Office Sans"/>
              <a:cs typeface="Bosch Office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05227" y="3081528"/>
            <a:ext cx="1964435" cy="4465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13786" y="3206473"/>
            <a:ext cx="1557331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50" spc="15" dirty="0" err="1">
                <a:solidFill>
                  <a:srgbClr val="FFFFFF"/>
                </a:solidFill>
                <a:latin typeface="Bosch Office Sans"/>
                <a:cs typeface="Bosch Office Sans"/>
              </a:rPr>
              <a:t>Decorarea</a:t>
            </a:r>
            <a:r>
              <a:rPr lang="en-US" sz="1250" spc="15" dirty="0">
                <a:solidFill>
                  <a:srgbClr val="FFFFFF"/>
                </a:solidFill>
                <a:latin typeface="Bosch Office Sans"/>
                <a:cs typeface="Bosch Office Sans"/>
              </a:rPr>
              <a:t> </a:t>
            </a:r>
            <a:r>
              <a:rPr lang="en-US" sz="1250" spc="15" dirty="0" err="1">
                <a:solidFill>
                  <a:srgbClr val="FFFFFF"/>
                </a:solidFill>
                <a:latin typeface="Bosch Office Sans"/>
                <a:cs typeface="Bosch Office Sans"/>
              </a:rPr>
              <a:t>albumelor</a:t>
            </a:r>
            <a:endParaRPr sz="1250" dirty="0">
              <a:latin typeface="Bosch Office Sans"/>
              <a:cs typeface="Bosch Office San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13047" y="3567684"/>
            <a:ext cx="1248155" cy="15788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13047" y="5186171"/>
            <a:ext cx="1248155" cy="3489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947781" y="5261771"/>
            <a:ext cx="978535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50" spc="15" dirty="0" err="1">
                <a:solidFill>
                  <a:srgbClr val="FFFFFF"/>
                </a:solidFill>
                <a:latin typeface="Bosch Office Sans"/>
                <a:cs typeface="Bosch Office Sans"/>
              </a:rPr>
              <a:t>Reciclare</a:t>
            </a:r>
            <a:endParaRPr sz="1250" dirty="0">
              <a:latin typeface="Bosch Office Sans"/>
              <a:cs typeface="Bosch Office San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420099" y="1229868"/>
            <a:ext cx="2168651" cy="13914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20099" y="2682240"/>
            <a:ext cx="2168651" cy="4236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780609" y="2796049"/>
            <a:ext cx="144526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50" spc="10" dirty="0">
                <a:solidFill>
                  <a:srgbClr val="FFFFFF"/>
                </a:solidFill>
                <a:latin typeface="Bosch Office Sans"/>
                <a:cs typeface="Bosch Office Sans"/>
              </a:rPr>
              <a:t>Arta</a:t>
            </a:r>
            <a:r>
              <a:rPr sz="1250" spc="10" dirty="0">
                <a:solidFill>
                  <a:srgbClr val="FFFFFF"/>
                </a:solidFill>
                <a:latin typeface="Bosch Office Sans"/>
                <a:cs typeface="Bosch Office Sans"/>
              </a:rPr>
              <a:t> </a:t>
            </a:r>
            <a:r>
              <a:rPr sz="1250" spc="20" dirty="0">
                <a:solidFill>
                  <a:srgbClr val="FFFFFF"/>
                </a:solidFill>
                <a:latin typeface="Bosch Office Sans"/>
                <a:cs typeface="Bosch Office Sans"/>
              </a:rPr>
              <a:t>3D</a:t>
            </a:r>
            <a:endParaRPr sz="1250" dirty="0">
              <a:latin typeface="Bosch Office Sans"/>
              <a:cs typeface="Bosch Office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229611" y="5100828"/>
            <a:ext cx="1469135" cy="4236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628263" y="5214872"/>
            <a:ext cx="847865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15" dirty="0" err="1">
                <a:solidFill>
                  <a:srgbClr val="FFFFFF"/>
                </a:solidFill>
                <a:latin typeface="Bosch Office Sans"/>
                <a:cs typeface="Bosch Office Sans"/>
              </a:rPr>
              <a:t>M</a:t>
            </a:r>
            <a:r>
              <a:rPr lang="en-US" sz="1250" spc="15" dirty="0" err="1">
                <a:solidFill>
                  <a:srgbClr val="FFFFFF"/>
                </a:solidFill>
                <a:latin typeface="Bosch Office Sans"/>
                <a:cs typeface="Bosch Office Sans"/>
              </a:rPr>
              <a:t>ozaicuri</a:t>
            </a:r>
            <a:endParaRPr sz="1250" dirty="0">
              <a:latin typeface="Bosch Office Sans"/>
              <a:cs typeface="Bosch Office San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359652" y="2442984"/>
            <a:ext cx="2013202" cy="4236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449711" y="2556876"/>
            <a:ext cx="1921082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50" spc="15" dirty="0" err="1">
                <a:solidFill>
                  <a:srgbClr val="FFFFFF"/>
                </a:solidFill>
                <a:latin typeface="Bosch Office Sans"/>
                <a:cs typeface="Bosch Office Sans"/>
              </a:rPr>
              <a:t>Impachetarea</a:t>
            </a:r>
            <a:r>
              <a:rPr lang="en-US" sz="1250" spc="15" dirty="0">
                <a:solidFill>
                  <a:srgbClr val="FFFFFF"/>
                </a:solidFill>
                <a:latin typeface="Bosch Office Sans"/>
                <a:cs typeface="Bosch Office Sans"/>
              </a:rPr>
              <a:t> </a:t>
            </a:r>
            <a:r>
              <a:rPr lang="en-US" sz="1250" spc="15" dirty="0" err="1">
                <a:solidFill>
                  <a:srgbClr val="FFFFFF"/>
                </a:solidFill>
                <a:latin typeface="Bosch Office Sans"/>
                <a:cs typeface="Bosch Office Sans"/>
              </a:rPr>
              <a:t>cadourilor</a:t>
            </a:r>
            <a:endParaRPr sz="1250" dirty="0">
              <a:latin typeface="Bosch Office Sans"/>
              <a:cs typeface="Bosch Office San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72212" y="5126748"/>
            <a:ext cx="1991855" cy="4236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03350" y="5240186"/>
            <a:ext cx="112379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50" dirty="0">
                <a:solidFill>
                  <a:srgbClr val="FFFFFF"/>
                </a:solidFill>
                <a:latin typeface="Bosch Office Sans"/>
                <a:cs typeface="Bosch Office Sans"/>
              </a:rPr>
              <a:t>Arta din </a:t>
            </a:r>
            <a:r>
              <a:rPr lang="en-US" sz="1250" dirty="0" err="1">
                <a:solidFill>
                  <a:srgbClr val="FFFFFF"/>
                </a:solidFill>
                <a:latin typeface="Bosch Office Sans"/>
                <a:cs typeface="Bosch Office Sans"/>
              </a:rPr>
              <a:t>hartie</a:t>
            </a:r>
            <a:endParaRPr sz="1250" dirty="0">
              <a:latin typeface="Bosch Office Sans"/>
              <a:cs typeface="Bosch Office San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90500" y="3220212"/>
            <a:ext cx="1889759" cy="18470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40452" y="3567696"/>
            <a:ext cx="1165858" cy="15209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37403" y="5123688"/>
            <a:ext cx="1168895" cy="42214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239451" y="5132571"/>
            <a:ext cx="965200" cy="1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1605">
              <a:lnSpc>
                <a:spcPct val="103200"/>
              </a:lnSpc>
            </a:pPr>
            <a:r>
              <a:rPr lang="en-US" sz="1250" dirty="0" err="1">
                <a:latin typeface="Bosch Office Sans"/>
                <a:cs typeface="Bosch Office Sans"/>
              </a:rPr>
              <a:t>Creatii</a:t>
            </a:r>
            <a:r>
              <a:rPr lang="en-US" sz="1250" dirty="0">
                <a:latin typeface="Bosch Office Sans"/>
                <a:cs typeface="Bosch Office Sans"/>
              </a:rPr>
              <a:t> </a:t>
            </a:r>
            <a:endParaRPr sz="1250" dirty="0">
              <a:latin typeface="Bosch Office Sans"/>
              <a:cs typeface="Bosch Office San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060864" y="3415701"/>
            <a:ext cx="1540763" cy="97840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83964" y="1245120"/>
            <a:ext cx="2014727" cy="180897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56293" y="4433745"/>
            <a:ext cx="1545335" cy="42365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83964" y="3099816"/>
            <a:ext cx="2014727" cy="4236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715770" y="3213836"/>
            <a:ext cx="1151255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50" dirty="0" err="1">
                <a:solidFill>
                  <a:schemeClr val="bg1"/>
                </a:solidFill>
                <a:latin typeface="Bosch Office Sans"/>
                <a:cs typeface="Bosch Office Sans"/>
              </a:rPr>
              <a:t>Bijuterii</a:t>
            </a:r>
            <a:endParaRPr sz="1250" dirty="0">
              <a:solidFill>
                <a:schemeClr val="bg1"/>
              </a:solidFill>
              <a:latin typeface="Bosch Office Sans"/>
              <a:cs typeface="Bosch Office San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206752" y="1260348"/>
            <a:ext cx="1961387" cy="177521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2984" y="1199235"/>
            <a:ext cx="1782654" cy="150511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53996" y="3605784"/>
            <a:ext cx="1443227" cy="145694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688497" y="3465993"/>
            <a:ext cx="1419993" cy="120243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686971" y="4708053"/>
            <a:ext cx="1418843" cy="38861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7380646" y="4547418"/>
            <a:ext cx="2677795" cy="463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15" dirty="0" err="1">
                <a:solidFill>
                  <a:srgbClr val="FFFFFF"/>
                </a:solidFill>
                <a:latin typeface="Bosch Office Sans"/>
                <a:cs typeface="Bosch Office Sans"/>
              </a:rPr>
              <a:t>M</a:t>
            </a:r>
            <a:r>
              <a:rPr lang="en-US" sz="1250" spc="15" dirty="0" err="1">
                <a:solidFill>
                  <a:srgbClr val="FFFFFF"/>
                </a:solidFill>
                <a:latin typeface="Bosch Office Sans"/>
                <a:cs typeface="Bosch Office Sans"/>
              </a:rPr>
              <a:t>atritare</a:t>
            </a:r>
            <a:endParaRPr sz="1250" dirty="0">
              <a:latin typeface="Bosch Office Sans"/>
              <a:cs typeface="Bosch Office Sans"/>
            </a:endParaRPr>
          </a:p>
          <a:p>
            <a:pPr marL="1365885">
              <a:lnSpc>
                <a:spcPct val="100000"/>
              </a:lnSpc>
              <a:spcBef>
                <a:spcPts val="525"/>
              </a:spcBef>
            </a:pPr>
            <a:r>
              <a:rPr sz="1250" spc="15" dirty="0" err="1">
                <a:solidFill>
                  <a:srgbClr val="FFFFFF"/>
                </a:solidFill>
                <a:latin typeface="Bosch Office Sans"/>
                <a:cs typeface="Bosch Office Sans"/>
              </a:rPr>
              <a:t>S</a:t>
            </a:r>
            <a:r>
              <a:rPr lang="en-US" sz="1250" spc="15" dirty="0" err="1">
                <a:solidFill>
                  <a:srgbClr val="FFFFFF"/>
                </a:solidFill>
                <a:latin typeface="Bosch Office Sans"/>
                <a:cs typeface="Bosch Office Sans"/>
              </a:rPr>
              <a:t>tampile</a:t>
            </a:r>
            <a:endParaRPr sz="1250" dirty="0">
              <a:latin typeface="Bosch Office Sans"/>
              <a:cs typeface="Bosch Office San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364223" y="1168908"/>
            <a:ext cx="2006570" cy="124951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46" name="object 4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b="1" spc="-5" dirty="0">
                <a:solidFill>
                  <a:srgbClr val="D70012"/>
                </a:solidFill>
                <a:latin typeface="Bosch Office Sans"/>
                <a:cs typeface="Bosch Office Sans"/>
              </a:rPr>
              <a:t>Confidential </a:t>
            </a:r>
            <a:r>
              <a:rPr dirty="0"/>
              <a:t>| </a:t>
            </a:r>
            <a:r>
              <a:rPr spc="-5" dirty="0"/>
              <a:t>Power </a:t>
            </a:r>
            <a:r>
              <a:rPr dirty="0"/>
              <a:t>Tools | </a:t>
            </a:r>
            <a:r>
              <a:rPr spc="-5" dirty="0"/>
              <a:t>PT-HG/PXB-Faber </a:t>
            </a:r>
            <a:r>
              <a:rPr dirty="0"/>
              <a:t>|</a:t>
            </a:r>
            <a:r>
              <a:rPr spc="-65" dirty="0"/>
              <a:t> </a:t>
            </a:r>
            <a:r>
              <a:rPr dirty="0"/>
              <a:t>13/9/2016</a:t>
            </a: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>
                <a:solidFill>
                  <a:srgbClr val="B2B3B5"/>
                </a:solidFill>
              </a:rPr>
              <a:t>©</a:t>
            </a:r>
            <a:r>
              <a:rPr spc="-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Robert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Bosch</a:t>
            </a:r>
            <a:r>
              <a:rPr spc="-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GmbH</a:t>
            </a:r>
            <a:r>
              <a:rPr spc="2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2016.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All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rights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reserved,</a:t>
            </a:r>
            <a:r>
              <a:rPr spc="5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also</a:t>
            </a:r>
            <a:r>
              <a:rPr spc="2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regarding</a:t>
            </a:r>
            <a:r>
              <a:rPr spc="5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any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disposal,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exploitation,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reproduction,</a:t>
            </a:r>
            <a:r>
              <a:rPr spc="5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editing,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distribution,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as</a:t>
            </a:r>
            <a:r>
              <a:rPr spc="1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well</a:t>
            </a:r>
            <a:r>
              <a:rPr spc="2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as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in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the</a:t>
            </a:r>
            <a:r>
              <a:rPr spc="5" dirty="0">
                <a:solidFill>
                  <a:srgbClr val="B2B3B5"/>
                </a:solidFill>
              </a:rPr>
              <a:t> </a:t>
            </a:r>
            <a:r>
              <a:rPr spc="-10" dirty="0">
                <a:solidFill>
                  <a:srgbClr val="B2B3B5"/>
                </a:solidFill>
              </a:rPr>
              <a:t>event</a:t>
            </a:r>
            <a:r>
              <a:rPr spc="30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of</a:t>
            </a:r>
            <a:r>
              <a:rPr spc="-5" dirty="0">
                <a:solidFill>
                  <a:srgbClr val="B2B3B5"/>
                </a:solidFill>
              </a:rPr>
              <a:t> applications</a:t>
            </a:r>
            <a:r>
              <a:rPr spc="65" dirty="0">
                <a:solidFill>
                  <a:srgbClr val="B2B3B5"/>
                </a:solidFill>
              </a:rPr>
              <a:t> </a:t>
            </a:r>
            <a:r>
              <a:rPr dirty="0">
                <a:solidFill>
                  <a:srgbClr val="B2B3B5"/>
                </a:solidFill>
              </a:rPr>
              <a:t>for</a:t>
            </a:r>
            <a:r>
              <a:rPr spc="-35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industrial</a:t>
            </a:r>
            <a:r>
              <a:rPr spc="5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property</a:t>
            </a:r>
            <a:r>
              <a:rPr spc="40" dirty="0">
                <a:solidFill>
                  <a:srgbClr val="B2B3B5"/>
                </a:solidFill>
              </a:rPr>
              <a:t> </a:t>
            </a:r>
            <a:r>
              <a:rPr spc="-5" dirty="0">
                <a:solidFill>
                  <a:srgbClr val="B2B3B5"/>
                </a:solidFill>
              </a:rPr>
              <a:t>rights.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608</Words>
  <Application>Microsoft Office PowerPoint</Application>
  <PresentationFormat>Particularizare</PresentationFormat>
  <Paragraphs>111</Paragraphs>
  <Slides>8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8</vt:i4>
      </vt:variant>
    </vt:vector>
  </HeadingPairs>
  <TitlesOfParts>
    <vt:vector size="13" baseType="lpstr">
      <vt:lpstr>Arial</vt:lpstr>
      <vt:lpstr>Bosch Office Sans</vt:lpstr>
      <vt:lpstr>Calibri</vt:lpstr>
      <vt:lpstr>Times New Roman</vt:lpstr>
      <vt:lpstr>Office Theme</vt:lpstr>
      <vt:lpstr>Avantaje principale</vt:lpstr>
      <vt:lpstr>Paleta de culori</vt:lpstr>
      <vt:lpstr>3.2. Scope of Delivery</vt:lpstr>
      <vt:lpstr>Impachetare | Mini batoane</vt:lpstr>
      <vt:lpstr>Incarcator USB</vt:lpstr>
      <vt:lpstr>Aplicatii | Materiale</vt:lpstr>
      <vt:lpstr>Aplicatii | Materiale</vt:lpstr>
      <vt:lpstr>Aplicatii | Tendinte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FIXED-TERM Schrage Julia Gnon Fatouma (PT-HG/PJ-IXO)</dc:creator>
  <cp:lastModifiedBy>Monica Orban</cp:lastModifiedBy>
  <cp:revision>10</cp:revision>
  <dcterms:created xsi:type="dcterms:W3CDTF">2018-11-15T16:08:20Z</dcterms:created>
  <dcterms:modified xsi:type="dcterms:W3CDTF">2018-11-19T21:09:56Z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2017-09-01T00:00:00Z</vt:filetime>
  </property>
  <property fmtid="{D5CDD505-2E9C-101B-9397-08002B2CF9AE}" pid="3" name="Creator">
    <vt:lpwstr>Acrobat PDFMaker 15 for PowerPoint</vt:lpwstr>
  </property>
  <property fmtid="{D5CDD505-2E9C-101B-9397-08002B2CF9AE}" pid="4" name="LastSaved">
    <vt:filetime>2018-11-15T00:00:00Z</vt:filetime>
  </property>
</Properties>
</file>