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1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1" r:id="rId2"/>
    <p:sldId id="264" r:id="rId3"/>
    <p:sldId id="265" r:id="rId4"/>
    <p:sldId id="266" r:id="rId5"/>
    <p:sldId id="303" r:id="rId6"/>
    <p:sldId id="304" r:id="rId7"/>
    <p:sldId id="306" r:id="rId8"/>
    <p:sldId id="307" r:id="rId9"/>
    <p:sldId id="273" r:id="rId10"/>
    <p:sldId id="274" r:id="rId11"/>
    <p:sldId id="283" r:id="rId12"/>
    <p:sldId id="295" r:id="rId13"/>
    <p:sldId id="292" r:id="rId14"/>
  </p:sldIdLst>
  <p:sldSz cx="8534400" cy="6172200"/>
  <p:notesSz cx="7099300" cy="10234613"/>
  <p:custDataLst>
    <p:tags r:id="rId17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64"/>
    <a:srgbClr val="3A5A82"/>
    <a:srgbClr val="6E8CB2"/>
    <a:srgbClr val="A8BAD2"/>
    <a:srgbClr val="E20015"/>
    <a:srgbClr val="808285"/>
    <a:srgbClr val="A7A7A7"/>
    <a:srgbClr val="DDDDDD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320" autoAdjust="0"/>
    <p:restoredTop sz="94472" autoAdjust="0"/>
  </p:normalViewPr>
  <p:slideViewPr>
    <p:cSldViewPr showGuides="1">
      <p:cViewPr>
        <p:scale>
          <a:sx n="97" d="100"/>
          <a:sy n="97" d="100"/>
        </p:scale>
        <p:origin x="-1458" y="234"/>
      </p:cViewPr>
      <p:guideLst>
        <p:guide orient="horz" pos="810"/>
        <p:guide pos="26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Bosch Office San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Bosch Office San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Bosch Office San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Bosch Office Sans"/>
              </a:defRPr>
            </a:lvl1pPr>
          </a:lstStyle>
          <a:p>
            <a:pPr>
              <a:defRPr/>
            </a:pPr>
            <a:fld id="{779F464A-E8DA-4F24-B2BC-1F00767279B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69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Bosch Office San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Bosch Office San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68350"/>
            <a:ext cx="53054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Bosch Office San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Bosch Office Sans"/>
              </a:defRPr>
            </a:lvl1pPr>
          </a:lstStyle>
          <a:p>
            <a:pPr>
              <a:defRPr/>
            </a:pPr>
            <a:fld id="{4EC297CC-77A7-48D6-B075-79D27E0BCEB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1912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sch Office San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sch Office San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sch Office San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sch Office San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sch Office San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Optimierter</a:t>
            </a:r>
            <a:r>
              <a:rPr lang="en-GB" dirty="0" smtClean="0"/>
              <a:t> </a:t>
            </a:r>
            <a:r>
              <a:rPr lang="en-GB" dirty="0" err="1" smtClean="0"/>
              <a:t>Grifumfang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4D97D-7DB9-4731-91DF-D251F60DBB9D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46FF0-24A7-4F3F-B048-0E9E8F984A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PTFOOTCOL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0" y="5562600"/>
            <a:ext cx="8534400" cy="6096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5" name="Picture 11" descr="BOCOL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5651500"/>
            <a:ext cx="1828800" cy="406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/>
          </p:cNvSpPr>
          <p:nvPr userDrawn="1">
            <p:custDataLst>
              <p:tags r:id="rId3"/>
            </p:custDataLst>
          </p:nvPr>
        </p:nvSpPr>
        <p:spPr>
          <a:xfrm>
            <a:off x="0" y="0"/>
            <a:ext cx="8534400" cy="533400"/>
          </a:xfrm>
          <a:prstGeom prst="rect">
            <a:avLst/>
          </a:prstGeom>
          <a:solidFill>
            <a:srgbClr val="003264"/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x-none">
              <a:solidFill>
                <a:srgbClr val="003264"/>
              </a:solidFill>
            </a:endParaRPr>
          </a:p>
        </p:txBody>
      </p:sp>
      <p:cxnSp>
        <p:nvCxnSpPr>
          <p:cNvPr id="7" name="Straight Connector 6"/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0" y="533400"/>
            <a:ext cx="8534400" cy="0"/>
          </a:xfrm>
          <a:prstGeom prst="line">
            <a:avLst/>
          </a:prstGeom>
          <a:ln w="9016">
            <a:solidFill>
              <a:srgbClr val="00326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0" y="5562600"/>
            <a:ext cx="8534400" cy="0"/>
          </a:xfrm>
          <a:prstGeom prst="line">
            <a:avLst/>
          </a:prstGeom>
          <a:ln w="9016">
            <a:solidFill>
              <a:srgbClr val="DDDDE7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772400" cy="533400"/>
          </a:xfrm>
          <a:ln w="0"/>
          <a:effectLst/>
        </p:spPr>
        <p:txBody>
          <a:bodyPr/>
          <a:lstStyle>
            <a:lvl1pPr algn="l" rtl="0" eaLnBrk="0" fontAlgn="base" hangingPunct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>
                <a:solidFill>
                  <a:srgbClr val="000000"/>
                </a:solidFill>
                <a:latin typeface="Bosch Office Sans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7772400" cy="1676400"/>
          </a:xfrm>
          <a:ln w="0"/>
          <a:effectLst/>
        </p:spPr>
        <p:txBody>
          <a:bodyPr/>
          <a:lstStyle>
            <a:lvl1pPr marL="0" indent="0" algn="l">
              <a:lnSpc>
                <a:spcPct val="111000"/>
              </a:lnSpc>
              <a:buClr>
                <a:srgbClr val="3A5A82"/>
              </a:buClr>
              <a:buSzPct val="65000"/>
              <a:buFont typeface="Wingdings"/>
              <a:buChar char="è"/>
              <a:defRPr sz="1800" b="0" i="0" u="none">
                <a:solidFill>
                  <a:schemeClr val="tx1">
                    <a:tint val="75000"/>
                  </a:schemeClr>
                </a:solidFill>
                <a:latin typeface="Bosch Office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rgbClr val="808285"/>
                </a:solidFill>
              </a:defRPr>
            </a:lvl1pPr>
          </a:lstStyle>
          <a:p>
            <a:pPr>
              <a:defRPr/>
            </a:pPr>
            <a:fld id="{5CAD5A89-8A7F-4E41-B9F8-94D8417E556E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A0519-E448-4E33-9C2B-88B470A59D0B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12620-1AFA-4172-A75A-B8315E3B02BB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5" Type="http://schemas.openxmlformats.org/officeDocument/2006/relationships/theme" Target="../theme/theme1.xml"/><Relationship Id="rId15" Type="http://schemas.openxmlformats.org/officeDocument/2006/relationships/image" Target="../media/image2.png"/><Relationship Id="rId10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PPTFOOTCOL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0" y="5562600"/>
            <a:ext cx="8534400" cy="6096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1027" name="Picture 15" descr="BOCOL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77000" y="5651500"/>
            <a:ext cx="1828800" cy="406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533400" y="533400"/>
            <a:ext cx="7315200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127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5" name="Rectangle 14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8534400" cy="533400"/>
          </a:xfrm>
          <a:prstGeom prst="rect">
            <a:avLst/>
          </a:prstGeom>
          <a:solidFill>
            <a:srgbClr val="003264"/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x-none">
              <a:solidFill>
                <a:srgbClr val="003264"/>
              </a:solidFill>
            </a:endParaRPr>
          </a:p>
        </p:txBody>
      </p:sp>
      <p:cxnSp>
        <p:nvCxnSpPr>
          <p:cNvPr id="14" name="Straight Connector 13"/>
          <p:cNvCxnSpPr/>
          <p:nvPr userDrawn="1">
            <p:custDataLst>
              <p:tags r:id="rId10"/>
            </p:custDataLst>
          </p:nvPr>
        </p:nvCxnSpPr>
        <p:spPr>
          <a:xfrm>
            <a:off x="0" y="533400"/>
            <a:ext cx="8534400" cy="0"/>
          </a:xfrm>
          <a:prstGeom prst="line">
            <a:avLst/>
          </a:prstGeom>
          <a:ln w="9016">
            <a:solidFill>
              <a:srgbClr val="00326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Rectangle 3"/>
          <p:cNvSpPr>
            <a:spLocks noGrp="1" noChangeArrowheads="1"/>
          </p:cNvSpPr>
          <p:nvPr>
            <p:ph type="body" idx="1"/>
            <p:custDataLst>
              <p:tags r:id="rId11"/>
            </p:custDataLst>
          </p:nvPr>
        </p:nvSpPr>
        <p:spPr bwMode="auto">
          <a:xfrm>
            <a:off x="533400" y="1066800"/>
            <a:ext cx="7315200" cy="38100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635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cxnSp>
        <p:nvCxnSpPr>
          <p:cNvPr id="10" name="Straight Connector 9"/>
          <p:cNvCxnSpPr/>
          <p:nvPr userDrawn="1">
            <p:custDataLst>
              <p:tags r:id="rId12"/>
            </p:custDataLst>
          </p:nvPr>
        </p:nvCxnSpPr>
        <p:spPr>
          <a:xfrm>
            <a:off x="0" y="5562600"/>
            <a:ext cx="8534400" cy="0"/>
          </a:xfrm>
          <a:prstGeom prst="line">
            <a:avLst/>
          </a:prstGeom>
          <a:ln w="9016">
            <a:solidFill>
              <a:srgbClr val="DDDDE7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6"/>
          <p:cNvSpPr>
            <a:spLocks noGrp="1" noChangeArrowheads="1"/>
          </p:cNvSpPr>
          <p:nvPr>
            <p:ph type="sldNum" sz="quarter" idx="4"/>
            <p:custDataLst>
              <p:tags r:id="rId13"/>
            </p:custDataLst>
          </p:nvPr>
        </p:nvSpPr>
        <p:spPr bwMode="auto">
          <a:xfrm>
            <a:off x="76200" y="5851525"/>
            <a:ext cx="381000" cy="190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rgbClr val="808285"/>
                </a:solidFill>
                <a:latin typeface="Bosch Office Sans"/>
              </a:defRPr>
            </a:lvl1pPr>
          </a:lstStyle>
          <a:p>
            <a:pPr>
              <a:defRPr/>
            </a:pPr>
            <a:fld id="{216EAFB1-95B9-4A54-A737-FB72E570EEB3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5" r:id="rId3"/>
    <p:sldLayoutId id="2147483706" r:id="rId4"/>
  </p:sldLayoutIdLst>
  <p:txStyles>
    <p:titleStyle>
      <a:lvl1pPr algn="l" rtl="0" eaLnBrk="0" fontAlgn="base" hangingPunct="0">
        <a:lnSpc>
          <a:spcPct val="111000"/>
        </a:lnSpc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Bosch Office Sans"/>
          <a:ea typeface="+mj-ea"/>
          <a:cs typeface="+mj-cs"/>
        </a:defRPr>
      </a:lvl1pPr>
      <a:lvl2pPr algn="l" rtl="0" eaLnBrk="0" fontAlgn="base" hangingPunct="0">
        <a:lnSpc>
          <a:spcPct val="111000"/>
        </a:lnSpc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Bosch Office Sans"/>
        </a:defRPr>
      </a:lvl2pPr>
      <a:lvl3pPr algn="l" rtl="0" eaLnBrk="0" fontAlgn="base" hangingPunct="0">
        <a:lnSpc>
          <a:spcPct val="111000"/>
        </a:lnSpc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Bosch Office Sans"/>
        </a:defRPr>
      </a:lvl3pPr>
      <a:lvl4pPr algn="l" rtl="0" eaLnBrk="0" fontAlgn="base" hangingPunct="0">
        <a:lnSpc>
          <a:spcPct val="111000"/>
        </a:lnSpc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Bosch Office Sans"/>
        </a:defRPr>
      </a:lvl4pPr>
      <a:lvl5pPr algn="l" rtl="0" eaLnBrk="0" fontAlgn="base" hangingPunct="0">
        <a:lnSpc>
          <a:spcPct val="111000"/>
        </a:lnSpc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Bosch Office Sans"/>
        </a:defRPr>
      </a:lvl5pPr>
      <a:lvl6pPr marL="457200" algn="l" rtl="0" fontAlgn="base">
        <a:lnSpc>
          <a:spcPct val="111000"/>
        </a:lnSpc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Bosch Office Sans"/>
        </a:defRPr>
      </a:lvl6pPr>
      <a:lvl7pPr marL="914400" algn="l" rtl="0" fontAlgn="base">
        <a:lnSpc>
          <a:spcPct val="111000"/>
        </a:lnSpc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Bosch Office Sans"/>
        </a:defRPr>
      </a:lvl7pPr>
      <a:lvl8pPr marL="1371600" algn="l" rtl="0" fontAlgn="base">
        <a:lnSpc>
          <a:spcPct val="111000"/>
        </a:lnSpc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Bosch Office Sans"/>
        </a:defRPr>
      </a:lvl8pPr>
      <a:lvl9pPr marL="1828800" algn="l" rtl="0" fontAlgn="base">
        <a:lnSpc>
          <a:spcPct val="111000"/>
        </a:lnSpc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Bosch Office Sans"/>
        </a:defRPr>
      </a:lvl9pPr>
    </p:titleStyle>
    <p:bodyStyle>
      <a:lvl1pPr marL="304800" indent="-304800" algn="l" rtl="0" eaLnBrk="0" fontAlgn="base" hangingPunct="0">
        <a:lnSpc>
          <a:spcPct val="111000"/>
        </a:lnSpc>
        <a:spcBef>
          <a:spcPct val="0"/>
        </a:spcBef>
        <a:spcAft>
          <a:spcPct val="0"/>
        </a:spcAft>
        <a:buClr>
          <a:srgbClr val="3A5A82"/>
        </a:buClr>
        <a:buSzPct val="65000"/>
        <a:buFont typeface="Wingdings" pitchFamily="2" charset="2"/>
        <a:buChar char="è"/>
        <a:defRPr>
          <a:solidFill>
            <a:schemeClr val="tx1"/>
          </a:solidFill>
          <a:latin typeface="Bosch Office Sans"/>
          <a:ea typeface="+mn-ea"/>
          <a:cs typeface="+mn-cs"/>
        </a:defRPr>
      </a:lvl1pPr>
      <a:lvl2pPr marL="609600" indent="-190500" algn="l" rtl="0" eaLnBrk="0" fontAlgn="base" hangingPunct="0">
        <a:lnSpc>
          <a:spcPct val="111000"/>
        </a:lnSpc>
        <a:spcBef>
          <a:spcPct val="0"/>
        </a:spcBef>
        <a:spcAft>
          <a:spcPct val="0"/>
        </a:spcAft>
        <a:buClr>
          <a:srgbClr val="3A5A82"/>
        </a:buClr>
        <a:buSzPct val="50000"/>
        <a:buFont typeface="Wingdings" pitchFamily="2" charset="2"/>
        <a:buChar char=""/>
        <a:defRPr>
          <a:solidFill>
            <a:schemeClr val="tx1"/>
          </a:solidFill>
          <a:latin typeface="Bosch Office Sans"/>
        </a:defRPr>
      </a:lvl2pPr>
      <a:lvl3pPr marL="914400" indent="-190500" algn="l" rtl="0" eaLnBrk="0" fontAlgn="base" hangingPunct="0">
        <a:lnSpc>
          <a:spcPct val="111000"/>
        </a:lnSpc>
        <a:spcBef>
          <a:spcPct val="0"/>
        </a:spcBef>
        <a:spcAft>
          <a:spcPct val="0"/>
        </a:spcAft>
        <a:buClr>
          <a:srgbClr val="3A5A82"/>
        </a:buClr>
        <a:buSzPct val="50000"/>
        <a:buFont typeface="Wingdings" pitchFamily="2" charset="2"/>
        <a:buChar char=""/>
        <a:defRPr>
          <a:solidFill>
            <a:schemeClr val="tx1"/>
          </a:solidFill>
          <a:latin typeface="Bosch Office Sans"/>
        </a:defRPr>
      </a:lvl3pPr>
      <a:lvl4pPr marL="1219200" indent="-190500" algn="l" rtl="0" eaLnBrk="0" fontAlgn="base" hangingPunct="0">
        <a:lnSpc>
          <a:spcPct val="111000"/>
        </a:lnSpc>
        <a:spcBef>
          <a:spcPct val="0"/>
        </a:spcBef>
        <a:spcAft>
          <a:spcPct val="0"/>
        </a:spcAft>
        <a:buClr>
          <a:srgbClr val="3A5A82"/>
        </a:buClr>
        <a:buSzPct val="50000"/>
        <a:buFont typeface="Wingdings" pitchFamily="2" charset="2"/>
        <a:buChar char=""/>
        <a:defRPr>
          <a:solidFill>
            <a:schemeClr val="tx1"/>
          </a:solidFill>
          <a:latin typeface="Bosch Office Sans"/>
        </a:defRPr>
      </a:lvl4pPr>
      <a:lvl5pPr marL="1524000" indent="-190500" algn="l" rtl="0" eaLnBrk="0" fontAlgn="base" hangingPunct="0">
        <a:lnSpc>
          <a:spcPct val="111000"/>
        </a:lnSpc>
        <a:spcBef>
          <a:spcPct val="0"/>
        </a:spcBef>
        <a:spcAft>
          <a:spcPct val="0"/>
        </a:spcAft>
        <a:buClr>
          <a:srgbClr val="3A5A82"/>
        </a:buClr>
        <a:buSzPct val="50000"/>
        <a:buFont typeface="Wingdings" pitchFamily="2" charset="2"/>
        <a:buChar char=""/>
        <a:defRPr>
          <a:solidFill>
            <a:schemeClr val="tx1"/>
          </a:solidFill>
          <a:latin typeface="Bosch Office Sans"/>
        </a:defRPr>
      </a:lvl5pPr>
      <a:lvl6pPr marL="1981200" indent="-190500" algn="l" rtl="0" fontAlgn="base">
        <a:lnSpc>
          <a:spcPct val="111000"/>
        </a:lnSpc>
        <a:spcBef>
          <a:spcPct val="0"/>
        </a:spcBef>
        <a:spcAft>
          <a:spcPct val="0"/>
        </a:spcAft>
        <a:buClr>
          <a:srgbClr val="425C8F"/>
        </a:buClr>
        <a:buSzPct val="50000"/>
        <a:buFont typeface="Wingdings" pitchFamily="2" charset="2"/>
        <a:buChar char=""/>
        <a:defRPr>
          <a:solidFill>
            <a:schemeClr val="tx1"/>
          </a:solidFill>
          <a:latin typeface="+mn-lt"/>
        </a:defRPr>
      </a:lvl6pPr>
      <a:lvl7pPr marL="2438400" indent="-190500" algn="l" rtl="0" fontAlgn="base">
        <a:lnSpc>
          <a:spcPct val="111000"/>
        </a:lnSpc>
        <a:spcBef>
          <a:spcPct val="0"/>
        </a:spcBef>
        <a:spcAft>
          <a:spcPct val="0"/>
        </a:spcAft>
        <a:buClr>
          <a:srgbClr val="425C8F"/>
        </a:buClr>
        <a:buSzPct val="50000"/>
        <a:buFont typeface="Wingdings" pitchFamily="2" charset="2"/>
        <a:buChar char=""/>
        <a:defRPr>
          <a:solidFill>
            <a:schemeClr val="tx1"/>
          </a:solidFill>
          <a:latin typeface="+mn-lt"/>
        </a:defRPr>
      </a:lvl7pPr>
      <a:lvl8pPr marL="2895600" indent="-190500" algn="l" rtl="0" fontAlgn="base">
        <a:lnSpc>
          <a:spcPct val="111000"/>
        </a:lnSpc>
        <a:spcBef>
          <a:spcPct val="0"/>
        </a:spcBef>
        <a:spcAft>
          <a:spcPct val="0"/>
        </a:spcAft>
        <a:buClr>
          <a:srgbClr val="425C8F"/>
        </a:buClr>
        <a:buSzPct val="50000"/>
        <a:buFont typeface="Wingdings" pitchFamily="2" charset="2"/>
        <a:buChar char=""/>
        <a:defRPr>
          <a:solidFill>
            <a:schemeClr val="tx1"/>
          </a:solidFill>
          <a:latin typeface="+mn-lt"/>
        </a:defRPr>
      </a:lvl8pPr>
      <a:lvl9pPr marL="3352800" indent="-190500" algn="l" rtl="0" fontAlgn="base">
        <a:lnSpc>
          <a:spcPct val="111000"/>
        </a:lnSpc>
        <a:spcBef>
          <a:spcPct val="0"/>
        </a:spcBef>
        <a:spcAft>
          <a:spcPct val="0"/>
        </a:spcAft>
        <a:buClr>
          <a:srgbClr val="425C8F"/>
        </a:buClr>
        <a:buSzPct val="50000"/>
        <a:buFont typeface="Wingdings" pitchFamily="2" charset="2"/>
        <a:buChar char="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4.jpe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22.xml"/><Relationship Id="rId15" Type="http://schemas.openxmlformats.org/officeDocument/2006/relationships/image" Target="../media/image6.png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27.jpeg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12" Type="http://schemas.openxmlformats.org/officeDocument/2006/relationships/tags" Target="../tags/tag218.xml"/><Relationship Id="rId17" Type="http://schemas.openxmlformats.org/officeDocument/2006/relationships/image" Target="../media/image26.jpeg"/><Relationship Id="rId2" Type="http://schemas.openxmlformats.org/officeDocument/2006/relationships/tags" Target="../tags/tag208.xml"/><Relationship Id="rId16" Type="http://schemas.openxmlformats.org/officeDocument/2006/relationships/image" Target="../media/image25.png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5" Type="http://schemas.openxmlformats.org/officeDocument/2006/relationships/tags" Target="../tags/tag211.xml"/><Relationship Id="rId15" Type="http://schemas.openxmlformats.org/officeDocument/2006/relationships/image" Target="../media/image24.png"/><Relationship Id="rId10" Type="http://schemas.openxmlformats.org/officeDocument/2006/relationships/tags" Target="../tags/tag216.xml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tags" Target="../tags/tag231.xml"/><Relationship Id="rId18" Type="http://schemas.openxmlformats.org/officeDocument/2006/relationships/tags" Target="../tags/tag236.xml"/><Relationship Id="rId26" Type="http://schemas.openxmlformats.org/officeDocument/2006/relationships/image" Target="../media/image28.png"/><Relationship Id="rId3" Type="http://schemas.openxmlformats.org/officeDocument/2006/relationships/tags" Target="../tags/tag221.xml"/><Relationship Id="rId21" Type="http://schemas.openxmlformats.org/officeDocument/2006/relationships/tags" Target="../tags/tag239.xml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17" Type="http://schemas.openxmlformats.org/officeDocument/2006/relationships/tags" Target="../tags/tag235.xml"/><Relationship Id="rId25" Type="http://schemas.openxmlformats.org/officeDocument/2006/relationships/image" Target="../media/image3.png"/><Relationship Id="rId33" Type="http://schemas.openxmlformats.org/officeDocument/2006/relationships/image" Target="../media/image25.png"/><Relationship Id="rId2" Type="http://schemas.openxmlformats.org/officeDocument/2006/relationships/tags" Target="../tags/tag220.xml"/><Relationship Id="rId16" Type="http://schemas.openxmlformats.org/officeDocument/2006/relationships/tags" Target="../tags/tag234.xml"/><Relationship Id="rId20" Type="http://schemas.openxmlformats.org/officeDocument/2006/relationships/tags" Target="../tags/tag238.xml"/><Relationship Id="rId29" Type="http://schemas.openxmlformats.org/officeDocument/2006/relationships/image" Target="../media/image31.png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24" Type="http://schemas.openxmlformats.org/officeDocument/2006/relationships/slideLayout" Target="../slideLayouts/slideLayout1.xml"/><Relationship Id="rId32" Type="http://schemas.openxmlformats.org/officeDocument/2006/relationships/image" Target="../media/image24.png"/><Relationship Id="rId5" Type="http://schemas.openxmlformats.org/officeDocument/2006/relationships/tags" Target="../tags/tag223.xml"/><Relationship Id="rId15" Type="http://schemas.openxmlformats.org/officeDocument/2006/relationships/tags" Target="../tags/tag233.xml"/><Relationship Id="rId23" Type="http://schemas.openxmlformats.org/officeDocument/2006/relationships/tags" Target="../tags/tag241.xml"/><Relationship Id="rId28" Type="http://schemas.openxmlformats.org/officeDocument/2006/relationships/image" Target="../media/image30.png"/><Relationship Id="rId10" Type="http://schemas.openxmlformats.org/officeDocument/2006/relationships/tags" Target="../tags/tag228.xml"/><Relationship Id="rId19" Type="http://schemas.openxmlformats.org/officeDocument/2006/relationships/tags" Target="../tags/tag237.xml"/><Relationship Id="rId31" Type="http://schemas.openxmlformats.org/officeDocument/2006/relationships/image" Target="../media/image33.png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Relationship Id="rId22" Type="http://schemas.openxmlformats.org/officeDocument/2006/relationships/tags" Target="../tags/tag240.xml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tags" Target="../tags/tag254.xml"/><Relationship Id="rId18" Type="http://schemas.openxmlformats.org/officeDocument/2006/relationships/tags" Target="../tags/tag259.xml"/><Relationship Id="rId26" Type="http://schemas.openxmlformats.org/officeDocument/2006/relationships/image" Target="../media/image37.jpeg"/><Relationship Id="rId3" Type="http://schemas.openxmlformats.org/officeDocument/2006/relationships/tags" Target="../tags/tag24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248.xml"/><Relationship Id="rId12" Type="http://schemas.openxmlformats.org/officeDocument/2006/relationships/tags" Target="../tags/tag253.xml"/><Relationship Id="rId17" Type="http://schemas.openxmlformats.org/officeDocument/2006/relationships/tags" Target="../tags/tag258.xml"/><Relationship Id="rId25" Type="http://schemas.openxmlformats.org/officeDocument/2006/relationships/image" Target="../media/image36.jpeg"/><Relationship Id="rId2" Type="http://schemas.openxmlformats.org/officeDocument/2006/relationships/tags" Target="../tags/tag243.xml"/><Relationship Id="rId16" Type="http://schemas.openxmlformats.org/officeDocument/2006/relationships/tags" Target="../tags/tag257.xml"/><Relationship Id="rId20" Type="http://schemas.openxmlformats.org/officeDocument/2006/relationships/tags" Target="../tags/tag261.xml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24" Type="http://schemas.openxmlformats.org/officeDocument/2006/relationships/image" Target="../media/image35.png"/><Relationship Id="rId5" Type="http://schemas.openxmlformats.org/officeDocument/2006/relationships/tags" Target="../tags/tag246.xml"/><Relationship Id="rId15" Type="http://schemas.openxmlformats.org/officeDocument/2006/relationships/tags" Target="../tags/tag256.xml"/><Relationship Id="rId23" Type="http://schemas.openxmlformats.org/officeDocument/2006/relationships/image" Target="../media/image34.png"/><Relationship Id="rId28" Type="http://schemas.openxmlformats.org/officeDocument/2006/relationships/image" Target="../media/image39.jpeg"/><Relationship Id="rId10" Type="http://schemas.openxmlformats.org/officeDocument/2006/relationships/tags" Target="../tags/tag251.xml"/><Relationship Id="rId19" Type="http://schemas.openxmlformats.org/officeDocument/2006/relationships/tags" Target="../tags/tag260.xml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tags" Target="../tags/tag255.xml"/><Relationship Id="rId22" Type="http://schemas.openxmlformats.org/officeDocument/2006/relationships/image" Target="../media/image3.png"/><Relationship Id="rId27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69.xml"/><Relationship Id="rId13" Type="http://schemas.openxmlformats.org/officeDocument/2006/relationships/tags" Target="../tags/tag274.xml"/><Relationship Id="rId18" Type="http://schemas.openxmlformats.org/officeDocument/2006/relationships/tags" Target="../tags/tag279.xml"/><Relationship Id="rId26" Type="http://schemas.openxmlformats.org/officeDocument/2006/relationships/image" Target="../media/image42.png"/><Relationship Id="rId3" Type="http://schemas.openxmlformats.org/officeDocument/2006/relationships/tags" Target="../tags/tag264.xml"/><Relationship Id="rId21" Type="http://schemas.openxmlformats.org/officeDocument/2006/relationships/tags" Target="../tags/tag282.xml"/><Relationship Id="rId7" Type="http://schemas.openxmlformats.org/officeDocument/2006/relationships/tags" Target="../tags/tag268.xml"/><Relationship Id="rId12" Type="http://schemas.openxmlformats.org/officeDocument/2006/relationships/tags" Target="../tags/tag273.xml"/><Relationship Id="rId17" Type="http://schemas.openxmlformats.org/officeDocument/2006/relationships/tags" Target="../tags/tag278.xml"/><Relationship Id="rId25" Type="http://schemas.openxmlformats.org/officeDocument/2006/relationships/image" Target="../media/image41.png"/><Relationship Id="rId2" Type="http://schemas.openxmlformats.org/officeDocument/2006/relationships/tags" Target="../tags/tag263.xml"/><Relationship Id="rId16" Type="http://schemas.openxmlformats.org/officeDocument/2006/relationships/tags" Target="../tags/tag277.xml"/><Relationship Id="rId20" Type="http://schemas.openxmlformats.org/officeDocument/2006/relationships/tags" Target="../tags/tag281.xml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11" Type="http://schemas.openxmlformats.org/officeDocument/2006/relationships/tags" Target="../tags/tag272.xml"/><Relationship Id="rId24" Type="http://schemas.openxmlformats.org/officeDocument/2006/relationships/image" Target="../media/image40.png"/><Relationship Id="rId5" Type="http://schemas.openxmlformats.org/officeDocument/2006/relationships/tags" Target="../tags/tag266.xml"/><Relationship Id="rId15" Type="http://schemas.openxmlformats.org/officeDocument/2006/relationships/tags" Target="../tags/tag276.xml"/><Relationship Id="rId23" Type="http://schemas.openxmlformats.org/officeDocument/2006/relationships/image" Target="../media/image3.png"/><Relationship Id="rId28" Type="http://schemas.openxmlformats.org/officeDocument/2006/relationships/image" Target="../media/image44.png"/><Relationship Id="rId10" Type="http://schemas.openxmlformats.org/officeDocument/2006/relationships/tags" Target="../tags/tag271.xml"/><Relationship Id="rId19" Type="http://schemas.openxmlformats.org/officeDocument/2006/relationships/tags" Target="../tags/tag280.xml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tags" Target="../tags/tag275.xml"/><Relationship Id="rId22" Type="http://schemas.openxmlformats.org/officeDocument/2006/relationships/slideLayout" Target="../slideLayouts/slideLayout1.xml"/><Relationship Id="rId27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image" Target="../media/image9.png"/><Relationship Id="rId2" Type="http://schemas.openxmlformats.org/officeDocument/2006/relationships/tags" Target="../tags/tag29.xml"/><Relationship Id="rId16" Type="http://schemas.openxmlformats.org/officeDocument/2006/relationships/image" Target="../media/image3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image" Target="../media/image8.jpeg"/><Relationship Id="rId10" Type="http://schemas.openxmlformats.org/officeDocument/2006/relationships/tags" Target="../tags/tag37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26" Type="http://schemas.openxmlformats.org/officeDocument/2006/relationships/slideLayout" Target="../slideLayouts/slideLayout1.xml"/><Relationship Id="rId3" Type="http://schemas.openxmlformats.org/officeDocument/2006/relationships/tags" Target="../tags/tag42.xml"/><Relationship Id="rId21" Type="http://schemas.openxmlformats.org/officeDocument/2006/relationships/tags" Target="../tags/tag60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tags" Target="../tags/tag64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29" Type="http://schemas.openxmlformats.org/officeDocument/2006/relationships/image" Target="../media/image3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tags" Target="../tags/tag63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tags" Target="../tags/tag62.xml"/><Relationship Id="rId28" Type="http://schemas.openxmlformats.org/officeDocument/2006/relationships/image" Target="../media/image10.jpeg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tags" Target="../tags/tag61.xml"/><Relationship Id="rId27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image" Target="../media/image12.jpeg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image" Target="../media/image11.jpeg"/><Relationship Id="rId2" Type="http://schemas.openxmlformats.org/officeDocument/2006/relationships/tags" Target="../tags/tag66.xml"/><Relationship Id="rId16" Type="http://schemas.openxmlformats.org/officeDocument/2006/relationships/image" Target="../media/image3.pn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74.xml"/><Relationship Id="rId19" Type="http://schemas.openxmlformats.org/officeDocument/2006/relationships/image" Target="../media/image9.png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18" Type="http://schemas.openxmlformats.org/officeDocument/2006/relationships/tags" Target="../tags/tag96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81.xml"/><Relationship Id="rId21" Type="http://schemas.openxmlformats.org/officeDocument/2006/relationships/tags" Target="../tags/tag99.xml"/><Relationship Id="rId34" Type="http://schemas.openxmlformats.org/officeDocument/2006/relationships/image" Target="../media/image17.png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tags" Target="../tags/tag95.xml"/><Relationship Id="rId25" Type="http://schemas.openxmlformats.org/officeDocument/2006/relationships/tags" Target="../tags/tag103.xml"/><Relationship Id="rId33" Type="http://schemas.openxmlformats.org/officeDocument/2006/relationships/image" Target="../media/image16.png"/><Relationship Id="rId2" Type="http://schemas.openxmlformats.org/officeDocument/2006/relationships/tags" Target="../tags/tag80.xml"/><Relationship Id="rId16" Type="http://schemas.openxmlformats.org/officeDocument/2006/relationships/tags" Target="../tags/tag94.xml"/><Relationship Id="rId20" Type="http://schemas.openxmlformats.org/officeDocument/2006/relationships/tags" Target="../tags/tag98.xml"/><Relationship Id="rId29" Type="http://schemas.openxmlformats.org/officeDocument/2006/relationships/image" Target="../media/image14.jpeg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24" Type="http://schemas.openxmlformats.org/officeDocument/2006/relationships/tags" Target="../tags/tag102.xml"/><Relationship Id="rId32" Type="http://schemas.openxmlformats.org/officeDocument/2006/relationships/image" Target="../media/image9.png"/><Relationship Id="rId5" Type="http://schemas.openxmlformats.org/officeDocument/2006/relationships/tags" Target="../tags/tag83.xml"/><Relationship Id="rId15" Type="http://schemas.openxmlformats.org/officeDocument/2006/relationships/tags" Target="../tags/tag93.xml"/><Relationship Id="rId23" Type="http://schemas.openxmlformats.org/officeDocument/2006/relationships/tags" Target="../tags/tag101.xml"/><Relationship Id="rId28" Type="http://schemas.openxmlformats.org/officeDocument/2006/relationships/image" Target="../media/image13.jpeg"/><Relationship Id="rId10" Type="http://schemas.openxmlformats.org/officeDocument/2006/relationships/tags" Target="../tags/tag88.xml"/><Relationship Id="rId19" Type="http://schemas.openxmlformats.org/officeDocument/2006/relationships/tags" Target="../tags/tag97.xml"/><Relationship Id="rId31" Type="http://schemas.openxmlformats.org/officeDocument/2006/relationships/image" Target="../media/image4.jpeg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Relationship Id="rId22" Type="http://schemas.openxmlformats.org/officeDocument/2006/relationships/tags" Target="../tags/tag100.xml"/><Relationship Id="rId27" Type="http://schemas.openxmlformats.org/officeDocument/2006/relationships/image" Target="../media/image3.png"/><Relationship Id="rId30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26" Type="http://schemas.openxmlformats.org/officeDocument/2006/relationships/tags" Target="../tags/tag129.xml"/><Relationship Id="rId3" Type="http://schemas.openxmlformats.org/officeDocument/2006/relationships/tags" Target="../tags/tag106.xml"/><Relationship Id="rId21" Type="http://schemas.openxmlformats.org/officeDocument/2006/relationships/tags" Target="../tags/tag124.xml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5" Type="http://schemas.openxmlformats.org/officeDocument/2006/relationships/tags" Target="../tags/tag128.xml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tags" Target="../tags/tag123.xml"/><Relationship Id="rId29" Type="http://schemas.openxmlformats.org/officeDocument/2006/relationships/image" Target="../media/image3.png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24" Type="http://schemas.openxmlformats.org/officeDocument/2006/relationships/tags" Target="../tags/tag127.xml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23" Type="http://schemas.openxmlformats.org/officeDocument/2006/relationships/tags" Target="../tags/tag126.xml"/><Relationship Id="rId28" Type="http://schemas.openxmlformats.org/officeDocument/2006/relationships/notesSlide" Target="../notesSlides/notesSlide1.xml"/><Relationship Id="rId10" Type="http://schemas.openxmlformats.org/officeDocument/2006/relationships/tags" Target="../tags/tag113.xml"/><Relationship Id="rId19" Type="http://schemas.openxmlformats.org/officeDocument/2006/relationships/tags" Target="../tags/tag122.xml"/><Relationship Id="rId31" Type="http://schemas.openxmlformats.org/officeDocument/2006/relationships/image" Target="../media/image4.jpeg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Relationship Id="rId22" Type="http://schemas.openxmlformats.org/officeDocument/2006/relationships/tags" Target="../tags/tag12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tags" Target="../tags/tag142.xml"/><Relationship Id="rId18" Type="http://schemas.openxmlformats.org/officeDocument/2006/relationships/tags" Target="../tags/tag147.xml"/><Relationship Id="rId26" Type="http://schemas.openxmlformats.org/officeDocument/2006/relationships/tags" Target="../tags/tag155.xml"/><Relationship Id="rId3" Type="http://schemas.openxmlformats.org/officeDocument/2006/relationships/tags" Target="../tags/tag132.xml"/><Relationship Id="rId21" Type="http://schemas.openxmlformats.org/officeDocument/2006/relationships/tags" Target="../tags/tag150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tags" Target="../tags/tag146.xml"/><Relationship Id="rId25" Type="http://schemas.openxmlformats.org/officeDocument/2006/relationships/tags" Target="../tags/tag154.xml"/><Relationship Id="rId33" Type="http://schemas.openxmlformats.org/officeDocument/2006/relationships/image" Target="../media/image18.jpeg"/><Relationship Id="rId2" Type="http://schemas.openxmlformats.org/officeDocument/2006/relationships/tags" Target="../tags/tag131.xml"/><Relationship Id="rId16" Type="http://schemas.openxmlformats.org/officeDocument/2006/relationships/tags" Target="../tags/tag145.xml"/><Relationship Id="rId20" Type="http://schemas.openxmlformats.org/officeDocument/2006/relationships/tags" Target="../tags/tag149.xml"/><Relationship Id="rId29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24" Type="http://schemas.openxmlformats.org/officeDocument/2006/relationships/tags" Target="../tags/tag153.xml"/><Relationship Id="rId32" Type="http://schemas.openxmlformats.org/officeDocument/2006/relationships/image" Target="../media/image9.png"/><Relationship Id="rId5" Type="http://schemas.openxmlformats.org/officeDocument/2006/relationships/tags" Target="../tags/tag134.xml"/><Relationship Id="rId15" Type="http://schemas.openxmlformats.org/officeDocument/2006/relationships/tags" Target="../tags/tag144.xml"/><Relationship Id="rId23" Type="http://schemas.openxmlformats.org/officeDocument/2006/relationships/tags" Target="../tags/tag152.xml"/><Relationship Id="rId28" Type="http://schemas.openxmlformats.org/officeDocument/2006/relationships/slideLayout" Target="../slideLayouts/slideLayout1.xml"/><Relationship Id="rId10" Type="http://schemas.openxmlformats.org/officeDocument/2006/relationships/tags" Target="../tags/tag139.xml"/><Relationship Id="rId19" Type="http://schemas.openxmlformats.org/officeDocument/2006/relationships/tags" Target="../tags/tag148.xml"/><Relationship Id="rId31" Type="http://schemas.openxmlformats.org/officeDocument/2006/relationships/image" Target="../media/image8.jpeg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tags" Target="../tags/tag143.xml"/><Relationship Id="rId22" Type="http://schemas.openxmlformats.org/officeDocument/2006/relationships/tags" Target="../tags/tag151.xml"/><Relationship Id="rId27" Type="http://schemas.openxmlformats.org/officeDocument/2006/relationships/tags" Target="../tags/tag156.xml"/><Relationship Id="rId30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18" Type="http://schemas.openxmlformats.org/officeDocument/2006/relationships/tags" Target="../tags/tag174.xml"/><Relationship Id="rId26" Type="http://schemas.openxmlformats.org/officeDocument/2006/relationships/tags" Target="../tags/tag182.xml"/><Relationship Id="rId39" Type="http://schemas.openxmlformats.org/officeDocument/2006/relationships/image" Target="../media/image3.png"/><Relationship Id="rId3" Type="http://schemas.openxmlformats.org/officeDocument/2006/relationships/tags" Target="../tags/tag159.xml"/><Relationship Id="rId21" Type="http://schemas.openxmlformats.org/officeDocument/2006/relationships/tags" Target="../tags/tag177.xml"/><Relationship Id="rId34" Type="http://schemas.openxmlformats.org/officeDocument/2006/relationships/tags" Target="../tags/tag190.xml"/><Relationship Id="rId42" Type="http://schemas.openxmlformats.org/officeDocument/2006/relationships/image" Target="../media/image9.png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25" Type="http://schemas.openxmlformats.org/officeDocument/2006/relationships/tags" Target="../tags/tag181.xml"/><Relationship Id="rId33" Type="http://schemas.openxmlformats.org/officeDocument/2006/relationships/tags" Target="../tags/tag189.xml"/><Relationship Id="rId38" Type="http://schemas.openxmlformats.org/officeDocument/2006/relationships/image" Target="../media/image19.jpeg"/><Relationship Id="rId2" Type="http://schemas.openxmlformats.org/officeDocument/2006/relationships/tags" Target="../tags/tag158.xml"/><Relationship Id="rId16" Type="http://schemas.openxmlformats.org/officeDocument/2006/relationships/tags" Target="../tags/tag172.xml"/><Relationship Id="rId20" Type="http://schemas.openxmlformats.org/officeDocument/2006/relationships/tags" Target="../tags/tag176.xml"/><Relationship Id="rId29" Type="http://schemas.openxmlformats.org/officeDocument/2006/relationships/tags" Target="../tags/tag185.xml"/><Relationship Id="rId41" Type="http://schemas.openxmlformats.org/officeDocument/2006/relationships/image" Target="../media/image8.jpeg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24" Type="http://schemas.openxmlformats.org/officeDocument/2006/relationships/tags" Target="../tags/tag180.xml"/><Relationship Id="rId32" Type="http://schemas.openxmlformats.org/officeDocument/2006/relationships/tags" Target="../tags/tag188.xml"/><Relationship Id="rId37" Type="http://schemas.openxmlformats.org/officeDocument/2006/relationships/slideLayout" Target="../slideLayouts/slideLayout1.xml"/><Relationship Id="rId40" Type="http://schemas.openxmlformats.org/officeDocument/2006/relationships/image" Target="../media/image7.jpeg"/><Relationship Id="rId5" Type="http://schemas.openxmlformats.org/officeDocument/2006/relationships/tags" Target="../tags/tag161.xml"/><Relationship Id="rId15" Type="http://schemas.openxmlformats.org/officeDocument/2006/relationships/tags" Target="../tags/tag171.xml"/><Relationship Id="rId23" Type="http://schemas.openxmlformats.org/officeDocument/2006/relationships/tags" Target="../tags/tag179.xml"/><Relationship Id="rId28" Type="http://schemas.openxmlformats.org/officeDocument/2006/relationships/tags" Target="../tags/tag184.xml"/><Relationship Id="rId36" Type="http://schemas.openxmlformats.org/officeDocument/2006/relationships/tags" Target="../tags/tag192.xml"/><Relationship Id="rId10" Type="http://schemas.openxmlformats.org/officeDocument/2006/relationships/tags" Target="../tags/tag166.xml"/><Relationship Id="rId19" Type="http://schemas.openxmlformats.org/officeDocument/2006/relationships/tags" Target="../tags/tag175.xml"/><Relationship Id="rId31" Type="http://schemas.openxmlformats.org/officeDocument/2006/relationships/tags" Target="../tags/tag187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Relationship Id="rId22" Type="http://schemas.openxmlformats.org/officeDocument/2006/relationships/tags" Target="../tags/tag178.xml"/><Relationship Id="rId27" Type="http://schemas.openxmlformats.org/officeDocument/2006/relationships/tags" Target="../tags/tag183.xml"/><Relationship Id="rId30" Type="http://schemas.openxmlformats.org/officeDocument/2006/relationships/tags" Target="../tags/tag186.xml"/><Relationship Id="rId35" Type="http://schemas.openxmlformats.org/officeDocument/2006/relationships/tags" Target="../tags/tag19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tags" Target="../tags/tag205.xml"/><Relationship Id="rId18" Type="http://schemas.openxmlformats.org/officeDocument/2006/relationships/image" Target="../media/image20.jpeg"/><Relationship Id="rId3" Type="http://schemas.openxmlformats.org/officeDocument/2006/relationships/tags" Target="../tags/tag195.xml"/><Relationship Id="rId21" Type="http://schemas.openxmlformats.org/officeDocument/2006/relationships/image" Target="../media/image23.jpeg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17" Type="http://schemas.openxmlformats.org/officeDocument/2006/relationships/image" Target="../media/image4.jpeg"/><Relationship Id="rId2" Type="http://schemas.openxmlformats.org/officeDocument/2006/relationships/tags" Target="../tags/tag194.xml"/><Relationship Id="rId16" Type="http://schemas.openxmlformats.org/officeDocument/2006/relationships/image" Target="../media/image3.png"/><Relationship Id="rId20" Type="http://schemas.openxmlformats.org/officeDocument/2006/relationships/image" Target="../media/image22.jpeg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5" Type="http://schemas.openxmlformats.org/officeDocument/2006/relationships/tags" Target="../tags/tag197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202.xml"/><Relationship Id="rId19" Type="http://schemas.openxmlformats.org/officeDocument/2006/relationships/image" Target="../media/image21.jpeg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tags" Target="../tags/tag2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BEQIK_FR.png" hidden="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00" y="5653088"/>
            <a:ext cx="381000" cy="1746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33400" y="59309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700">
                <a:solidFill>
                  <a:srgbClr val="808285"/>
                </a:solidFill>
              </a:rPr>
              <a:t>Strictly confidential  | PT-LG/MKP | April 2013 | © Robert Bosch GmbH 2013. All rights reserved, also regarding any disposal, exploitation, reproduction, editing, distribution, as well as in the event of applications for industrial property rights.</a:t>
            </a:r>
          </a:p>
        </p:txBody>
      </p:sp>
      <p:sp>
        <p:nvSpPr>
          <p:cNvPr id="4100" name="TextBox 4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533400" y="0"/>
            <a:ext cx="5715000" cy="520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57150" rIns="0" bIns="0" anchor="ctr"/>
          <a:lstStyle/>
          <a:p>
            <a:pPr eaLnBrk="0" hangingPunct="0"/>
            <a:r>
              <a:rPr lang="it-IT" b="1" dirty="0" smtClean="0">
                <a:solidFill>
                  <a:schemeClr val="bg1"/>
                </a:solidFill>
                <a:ea typeface="MS PGothic" pitchFamily="34" charset="-128"/>
              </a:rPr>
              <a:t>Noul Isio – Prietenul tau ideal de gradinarit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6477000" y="205143"/>
            <a:ext cx="1828800" cy="123111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2" name="Rectangle 1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x-none" sz="1200">
              <a:solidFill>
                <a:srgbClr val="000000"/>
              </a:solidFill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034952" y="781844"/>
            <a:ext cx="4248472" cy="3384376"/>
            <a:chOff x="798513" y="1414463"/>
            <a:chExt cx="5152632" cy="3946492"/>
          </a:xfrm>
        </p:grpSpPr>
        <p:pic>
          <p:nvPicPr>
            <p:cNvPr id="4111" name="Picture 62" descr="https://www.bosch-pt.com/boptbdb/modules/oragetblob.dll/Isio3_Shrub_Left.jpg?db=boewmdb5@boewmdb5&amp;item=boptbdb.lobs&amp;id=597648&amp;mime=image/jpe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98513" y="1414463"/>
              <a:ext cx="4981575" cy="383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2" name="Picture 64" descr="https://www.bosch-pt.com/boptbdb/modules/oragetblob.dll/BoschLG_GrassShearBlade7193.jpg?db=boewmdb5@boewmdb5&amp;item=boptbdb.lobs&amp;id=597686&amp;mime=image/jpe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20762" y="3690259"/>
              <a:ext cx="2730383" cy="1670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8" name="Picture 40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2460" y="1357908"/>
            <a:ext cx="762732" cy="6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Slide Number Placeholder 17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E66A0B9B-C29A-4823-8A8A-19ABD10D6904}" type="slidenum">
              <a:rPr lang="de-DE" smtClean="0">
                <a:latin typeface="Bosch Office Sans" pitchFamily="34" charset="0"/>
              </a:rPr>
              <a:pPr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 smtClean="0">
              <a:latin typeface="Bosch Office Sans" pitchFamily="34" charset="0"/>
            </a:endParaRPr>
          </a:p>
        </p:txBody>
      </p:sp>
      <p:sp>
        <p:nvSpPr>
          <p:cNvPr id="16" name="Rectangle 15"/>
          <p:cNvSpPr/>
          <p:nvPr>
            <p:custDataLst>
              <p:tags r:id="rId8"/>
            </p:custDataLst>
          </p:nvPr>
        </p:nvSpPr>
        <p:spPr>
          <a:xfrm>
            <a:off x="0" y="4166220"/>
            <a:ext cx="8534400" cy="1008112"/>
          </a:xfrm>
          <a:prstGeom prst="rect">
            <a:avLst/>
          </a:prstGeom>
          <a:solidFill>
            <a:srgbClr val="79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lvl="0">
              <a:lnSpc>
                <a:spcPct val="111000"/>
              </a:lnSpc>
            </a:pPr>
            <a:r>
              <a:rPr lang="en-GB" sz="3500" b="1" dirty="0" err="1" smtClean="0">
                <a:solidFill>
                  <a:srgbClr val="FFFFFF"/>
                </a:solidFill>
                <a:latin typeface="Bosch Office Sans" pitchFamily="34" charset="0"/>
              </a:rPr>
              <a:t>Isio</a:t>
            </a:r>
            <a:endParaRPr lang="en-GB" sz="3500" b="1" dirty="0">
              <a:solidFill>
                <a:srgbClr val="FFFFFF"/>
              </a:solidFill>
              <a:latin typeface="Bosch Office Sans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7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33400" y="533400"/>
            <a:ext cx="7315200" cy="533400"/>
          </a:xfrm>
          <a:prstGeom prst="rect">
            <a:avLst/>
          </a:prstGeom>
          <a:ln w="0"/>
          <a:effectLst/>
        </p:spPr>
        <p:txBody>
          <a:bodyPr lIns="0" tIns="12700" rIns="0" bIns="0"/>
          <a:lstStyle/>
          <a:p>
            <a:pPr eaLnBrk="0" hangingPunct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700" kern="0" dirty="0" err="1" smtClean="0">
                <a:solidFill>
                  <a:srgbClr val="000000"/>
                </a:solidFill>
                <a:latin typeface="Bosch Office Sans"/>
                <a:ea typeface="+mj-ea"/>
                <a:cs typeface="+mj-cs"/>
              </a:rPr>
              <a:t>Accesorii</a:t>
            </a:r>
            <a:r>
              <a:rPr lang="en-GB" sz="2700" kern="0" dirty="0" smtClean="0">
                <a:solidFill>
                  <a:srgbClr val="000000"/>
                </a:solidFill>
                <a:latin typeface="Bosch Office Sans"/>
                <a:ea typeface="+mj-ea"/>
                <a:cs typeface="+mj-cs"/>
              </a:rPr>
              <a:t> 2014</a:t>
            </a:r>
            <a:endParaRPr lang="en-GB" sz="2700" kern="0" dirty="0">
              <a:solidFill>
                <a:srgbClr val="000000"/>
              </a:solidFill>
              <a:latin typeface="Bosch Office Sans"/>
              <a:ea typeface="+mj-ea"/>
              <a:cs typeface="+mj-cs"/>
            </a:endParaRPr>
          </a:p>
        </p:txBody>
      </p:sp>
      <p:pic>
        <p:nvPicPr>
          <p:cNvPr id="24579" name="Picture 13" descr="BEQIK_FR.png" hidden="1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5653088"/>
            <a:ext cx="381000" cy="1746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33400" y="59309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700">
                <a:solidFill>
                  <a:srgbClr val="808285"/>
                </a:solidFill>
              </a:rPr>
              <a:t>Strictly confidential  | PT-LG/MKP | April 2013 | © Robert Bosch GmbH 2013. All rights reserved, also regarding any disposal, exploitation, reproduction, editing, distribution, as well as in the event of applications for industrial property rights.</a:t>
            </a:r>
          </a:p>
        </p:txBody>
      </p:sp>
      <p:sp>
        <p:nvSpPr>
          <p:cNvPr id="3" name="Rectangle 2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6477000" y="205143"/>
            <a:ext cx="1828800" cy="123111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2" name="Rectangle 1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x-none" sz="1200">
              <a:solidFill>
                <a:srgbClr val="000000"/>
              </a:solidFill>
            </a:endParaRPr>
          </a:p>
        </p:txBody>
      </p:sp>
      <p:graphicFrame>
        <p:nvGraphicFramePr>
          <p:cNvPr id="14" name="Group 54"/>
          <p:cNvGraphicFramePr>
            <a:graphicFrameLocks noGrp="1"/>
          </p:cNvGraphicFramePr>
          <p:nvPr>
            <p:custDataLst>
              <p:tags r:id="rId7"/>
            </p:custDataLst>
          </p:nvPr>
        </p:nvGraphicFramePr>
        <p:xfrm>
          <a:off x="584200" y="1141413"/>
          <a:ext cx="7571432" cy="1597660"/>
        </p:xfrm>
        <a:graphic>
          <a:graphicData uri="http://schemas.openxmlformats.org/drawingml/2006/table">
            <a:tbl>
              <a:tblPr lastRow="1"/>
              <a:tblGrid>
                <a:gridCol w="1510509"/>
                <a:gridCol w="1834119"/>
                <a:gridCol w="2282588"/>
                <a:gridCol w="1944216"/>
              </a:tblGrid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sch Office Sans" pitchFamily="34" charset="0"/>
                          <a:cs typeface="Arial" charset="0"/>
                        </a:rPr>
                        <a:t>Cod produs</a:t>
                      </a: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2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sch Office Sans" pitchFamily="34" charset="0"/>
                        </a:rPr>
                        <a:t>Cod EAN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2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sch Office Sans" pitchFamily="34" charset="0"/>
                          <a:cs typeface="Arial" charset="0"/>
                        </a:rPr>
                        <a:t>Descriere produs</a:t>
                      </a: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2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sch Office Sans" pitchFamily="34" charset="0"/>
                          <a:cs typeface="Arial" charset="0"/>
                        </a:rPr>
                        <a:t>Ambalaj</a:t>
                      </a: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264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F 016 800 326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3165140.697170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cs typeface="Arial" charset="0"/>
                        </a:rPr>
                        <a:t>Atasament foarfeca iarba ISIO</a:t>
                      </a: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cs typeface="Arial" charset="0"/>
                        </a:rPr>
                        <a:t>Blister</a:t>
                      </a: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F 016 800 327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3165140.697187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cs typeface="Arial" charset="0"/>
                        </a:rPr>
                        <a:t>Atasament foarfeca pentru tuns arbustiISIO</a:t>
                      </a: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cs typeface="Arial" charset="0"/>
                        </a:rPr>
                        <a:t>Blister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F 016 800 329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3165140.697200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cs typeface="Arial" charset="0"/>
                        </a:rPr>
                        <a:t>Maner telescopic ISIO</a:t>
                      </a: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cs typeface="Arial" charset="0"/>
                        </a:rPr>
                        <a:t>Cutie de carton tip steag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F 016 800 330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3165140.697217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cs typeface="Arial" charset="0"/>
                        </a:rPr>
                        <a:t>Pulverizator atasat ISIO</a:t>
                      </a: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cs typeface="Arial" charset="0"/>
                        </a:rPr>
                        <a:t>Cutie de carton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622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3700" y="3517900"/>
            <a:ext cx="192881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3" name="Picture 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16200" y="3517900"/>
            <a:ext cx="1938338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4" name="Picture 52" descr="https://www.bosch-pt.com/boptbdb/modules/oragetblob.dll/BoschLG_7209.jpg?db=boewmdb5@boewmdb5&amp;item=boptbdb.lobs&amp;id=597678&amp;mime=image/jpe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32400" y="2798068"/>
            <a:ext cx="33020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5" name="Picture 54" descr="https://www.bosch-pt.com/boptbdb/modules/oragetblob.dll/Isio3_Spray_Left.jpg?db=boewmdb5@boewmdb5&amp;item=boptbdb.lobs&amp;id=599075&amp;mime=image/jpe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54763" y="2870076"/>
            <a:ext cx="1512887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26" name="Slide Number Placeholder 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EB5A2AD4-1236-4DF5-A71A-4C7755966BD0}" type="slidenum">
              <a:rPr lang="de-DE" smtClean="0">
                <a:latin typeface="Bosch Office Sans" pitchFamily="34" charset="0"/>
              </a:rPr>
              <a:pPr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 smtClean="0">
              <a:latin typeface="Bosch Office Sans" pitchFamily="34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33400" y="0"/>
            <a:ext cx="5715000" cy="520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57150" rIns="0" bIns="0" anchor="ctr"/>
          <a:lstStyle/>
          <a:p>
            <a:pPr>
              <a:lnSpc>
                <a:spcPct val="111000"/>
              </a:lnSpc>
            </a:pPr>
            <a:r>
              <a:rPr lang="en-GB" b="1" dirty="0" err="1">
                <a:solidFill>
                  <a:srgbClr val="FFFFFF"/>
                </a:solidFill>
              </a:rPr>
              <a:t>Isio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 smtClean="0">
                <a:solidFill>
                  <a:srgbClr val="FFFFFF"/>
                </a:solidFill>
              </a:rPr>
              <a:t>Generatia</a:t>
            </a:r>
            <a:r>
              <a:rPr lang="en-GB" b="1" dirty="0" smtClean="0">
                <a:solidFill>
                  <a:srgbClr val="FFFFFF"/>
                </a:solidFill>
              </a:rPr>
              <a:t> </a:t>
            </a:r>
            <a:r>
              <a:rPr lang="en-GB" b="1" dirty="0">
                <a:solidFill>
                  <a:srgbClr val="FFFFFF"/>
                </a:solidFill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5" descr="BEQIK_FR.png" hidden="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6200" y="5653088"/>
            <a:ext cx="381000" cy="1746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33400" y="59309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700">
                <a:solidFill>
                  <a:srgbClr val="808285"/>
                </a:solidFill>
              </a:rPr>
              <a:t>Strictly confidential  | PT-LG/MKP | April 2013 | © Robert Bosch GmbH 2013. All rights reserved, also regarding any disposal, exploitation, reproduction, editing, distribution, as well as in the event of applications for industrial property rights.</a:t>
            </a:r>
          </a:p>
        </p:txBody>
      </p:sp>
      <p:sp>
        <p:nvSpPr>
          <p:cNvPr id="3" name="Rectangle 2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6477000" y="205143"/>
            <a:ext cx="1828800" cy="123111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2" name="Rectangle 1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31752" name="Rectangle 4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5325" y="4957763"/>
            <a:ext cx="1365250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100" b="1" dirty="0" smtClean="0"/>
              <a:t>Imagine </a:t>
            </a:r>
            <a:r>
              <a:rPr lang="de-DE" sz="1100" b="1" dirty="0"/>
              <a:t>118919</a:t>
            </a:r>
          </a:p>
        </p:txBody>
      </p:sp>
      <p:sp>
        <p:nvSpPr>
          <p:cNvPr id="31753" name="Rectangle 4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11438" y="4957763"/>
            <a:ext cx="1365250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100" b="1" dirty="0" smtClean="0"/>
              <a:t>Imagine </a:t>
            </a:r>
            <a:r>
              <a:rPr lang="de-DE" sz="1100" b="1" dirty="0"/>
              <a:t>118920 </a:t>
            </a:r>
          </a:p>
        </p:txBody>
      </p:sp>
      <p:sp>
        <p:nvSpPr>
          <p:cNvPr id="31754" name="Rectangle 5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99000" y="2581275"/>
            <a:ext cx="1320800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100" b="1" dirty="0" smtClean="0"/>
              <a:t>Imagine </a:t>
            </a:r>
            <a:r>
              <a:rPr lang="de-DE" sz="1100" b="1" dirty="0"/>
              <a:t>118926 </a:t>
            </a:r>
          </a:p>
        </p:txBody>
      </p:sp>
      <p:sp>
        <p:nvSpPr>
          <p:cNvPr id="31755" name="Rectangle 5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38188" y="2674938"/>
            <a:ext cx="1181100" cy="4308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100" b="1" dirty="0" smtClean="0"/>
              <a:t>Imagine </a:t>
            </a:r>
            <a:r>
              <a:rPr lang="de-DE" sz="1100" b="1" dirty="0"/>
              <a:t>118917 </a:t>
            </a:r>
          </a:p>
        </p:txBody>
      </p:sp>
      <p:pic>
        <p:nvPicPr>
          <p:cNvPr id="31756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22288" y="1430338"/>
            <a:ext cx="15922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7" name="Rectangle 5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788150" y="2581275"/>
            <a:ext cx="1181100" cy="4308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100" b="1" dirty="0" smtClean="0"/>
              <a:t>Imagine </a:t>
            </a:r>
            <a:r>
              <a:rPr lang="de-DE" sz="1100" b="1" dirty="0"/>
              <a:t>118916 </a:t>
            </a:r>
          </a:p>
        </p:txBody>
      </p:sp>
      <p:pic>
        <p:nvPicPr>
          <p:cNvPr id="31758" name="Picture 3_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715125" y="1285875"/>
            <a:ext cx="140335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9" name="Rectangle 5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749550" y="2620963"/>
            <a:ext cx="1133475" cy="4308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100" b="1" dirty="0" smtClean="0"/>
              <a:t>Imagine </a:t>
            </a:r>
            <a:r>
              <a:rPr lang="de-DE" sz="1100" b="1" dirty="0"/>
              <a:t>118918</a:t>
            </a:r>
          </a:p>
        </p:txBody>
      </p:sp>
      <p:pic>
        <p:nvPicPr>
          <p:cNvPr id="31760" name="Picture 4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611438" y="1412875"/>
            <a:ext cx="1633537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Picture 5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627563" y="1285875"/>
            <a:ext cx="142557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2" name="Picture 6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54063" y="3095625"/>
            <a:ext cx="12096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3" name="Picture 7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611438" y="3086100"/>
            <a:ext cx="1281112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4" name="Rectangle 54_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560888" y="4913313"/>
            <a:ext cx="1181100" cy="4308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100" b="1" dirty="0" smtClean="0"/>
              <a:t>Imagine </a:t>
            </a:r>
            <a:r>
              <a:rPr lang="de-DE" sz="1100" b="1" dirty="0"/>
              <a:t>118925</a:t>
            </a:r>
          </a:p>
        </p:txBody>
      </p:sp>
      <p:pic>
        <p:nvPicPr>
          <p:cNvPr id="31765" name="Picture 2_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4273550" y="3740150"/>
            <a:ext cx="192881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6" name="Rectangle 50_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721475" y="4892675"/>
            <a:ext cx="1365250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100" b="1" dirty="0" smtClean="0"/>
              <a:t>Imagine </a:t>
            </a:r>
            <a:r>
              <a:rPr lang="de-DE" sz="1100" b="1" dirty="0"/>
              <a:t>118923</a:t>
            </a:r>
          </a:p>
        </p:txBody>
      </p:sp>
      <p:pic>
        <p:nvPicPr>
          <p:cNvPr id="31767" name="Picture 9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6432550" y="3811588"/>
            <a:ext cx="1938338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8" name="Slide Number Placeholder 2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8006F8E7-D5D3-4D2B-80AD-0FFB0D4EFF18}" type="slidenum">
              <a:rPr lang="de-DE" smtClean="0">
                <a:latin typeface="Bosch Office Sans" pitchFamily="34" charset="0"/>
              </a:rPr>
              <a:pPr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DE" smtClean="0">
              <a:latin typeface="Bosch Office Sans" pitchFamily="34" charset="0"/>
            </a:endParaRPr>
          </a:p>
        </p:txBody>
      </p:sp>
      <p:sp>
        <p:nvSpPr>
          <p:cNvPr id="25" name="Rectangle 8__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74688" y="688975"/>
            <a:ext cx="7772400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12700" rIns="0" bIns="0"/>
          <a:lstStyle/>
          <a:p>
            <a:pPr>
              <a:lnSpc>
                <a:spcPct val="111000"/>
              </a:lnSpc>
            </a:pPr>
            <a:r>
              <a:rPr lang="en-US" sz="2700" dirty="0" err="1" smtClean="0">
                <a:solidFill>
                  <a:srgbClr val="000000"/>
                </a:solidFill>
                <a:ea typeface="MS PGothic" pitchFamily="34" charset="-128"/>
              </a:rPr>
              <a:t>Imagini</a:t>
            </a:r>
            <a:r>
              <a:rPr lang="en-US" sz="2700" dirty="0" smtClean="0">
                <a:solidFill>
                  <a:srgbClr val="000000"/>
                </a:solidFill>
                <a:ea typeface="MS PGothic" pitchFamily="34" charset="-128"/>
              </a:rPr>
              <a:t> ale </a:t>
            </a:r>
            <a:r>
              <a:rPr lang="en-US" sz="2700" dirty="0" err="1" smtClean="0">
                <a:solidFill>
                  <a:srgbClr val="000000"/>
                </a:solidFill>
                <a:ea typeface="MS PGothic" pitchFamily="34" charset="-128"/>
              </a:rPr>
              <a:t>produsului</a:t>
            </a:r>
            <a:endParaRPr lang="en-US" sz="27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6" name="TextBox 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33400" y="0"/>
            <a:ext cx="5715000" cy="520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57150" rIns="0" bIns="0" anchor="ctr"/>
          <a:lstStyle/>
          <a:p>
            <a:pPr>
              <a:lnSpc>
                <a:spcPct val="111000"/>
              </a:lnSpc>
            </a:pPr>
            <a:r>
              <a:rPr lang="en-GB" b="1" dirty="0" err="1">
                <a:solidFill>
                  <a:srgbClr val="FFFFFF"/>
                </a:solidFill>
              </a:rPr>
              <a:t>Isio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 smtClean="0">
                <a:solidFill>
                  <a:srgbClr val="FFFFFF"/>
                </a:solidFill>
              </a:rPr>
              <a:t>Generatia</a:t>
            </a:r>
            <a:r>
              <a:rPr lang="en-GB" b="1" dirty="0" smtClean="0">
                <a:solidFill>
                  <a:srgbClr val="FFFFFF"/>
                </a:solidFill>
              </a:rPr>
              <a:t> </a:t>
            </a:r>
            <a:r>
              <a:rPr lang="en-GB" b="1" dirty="0">
                <a:solidFill>
                  <a:srgbClr val="FFFFFF"/>
                </a:solidFill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5" descr="BEQIK_FR.png" hidden="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200" y="5653088"/>
            <a:ext cx="381000" cy="1746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33400" y="59309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700">
                <a:solidFill>
                  <a:srgbClr val="808285"/>
                </a:solidFill>
              </a:rPr>
              <a:t>Strictly confidential  | PT-LG/MKP | April 2013 | © Robert Bosch GmbH 2013. All rights reserved, also regarding any disposal, exploitation, reproduction, editing, distribution, as well as in the event of applications for industrial property rights.</a:t>
            </a:r>
          </a:p>
        </p:txBody>
      </p:sp>
      <p:sp>
        <p:nvSpPr>
          <p:cNvPr id="3" name="Rectangle 2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6477000" y="205143"/>
            <a:ext cx="1828800" cy="123111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2" name="Rectangle 1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32775" name="Rectangle 8__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2288" y="536575"/>
            <a:ext cx="7772400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12700" rIns="0" bIns="0"/>
          <a:lstStyle/>
          <a:p>
            <a:pPr>
              <a:lnSpc>
                <a:spcPct val="111000"/>
              </a:lnSpc>
            </a:pPr>
            <a:r>
              <a:rPr lang="en-US" sz="2700" dirty="0" err="1" smtClean="0">
                <a:solidFill>
                  <a:srgbClr val="000000"/>
                </a:solidFill>
                <a:ea typeface="MS PGothic" pitchFamily="34" charset="-128"/>
              </a:rPr>
              <a:t>Imagini</a:t>
            </a:r>
            <a:r>
              <a:rPr lang="en-US" sz="2700" dirty="0" smtClean="0">
                <a:solidFill>
                  <a:srgbClr val="000000"/>
                </a:solidFill>
                <a:ea typeface="MS PGothic" pitchFamily="34" charset="-128"/>
              </a:rPr>
              <a:t> ale </a:t>
            </a:r>
            <a:r>
              <a:rPr lang="en-US" sz="2700" dirty="0" err="1" smtClean="0">
                <a:solidFill>
                  <a:srgbClr val="000000"/>
                </a:solidFill>
                <a:ea typeface="MS PGothic" pitchFamily="34" charset="-128"/>
              </a:rPr>
              <a:t>produsului</a:t>
            </a:r>
            <a:endParaRPr lang="en-US" sz="27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32776" name="Rectangle 5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3900" y="3086100"/>
            <a:ext cx="1365250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100" b="1" dirty="0" smtClean="0"/>
              <a:t>Imagine </a:t>
            </a:r>
            <a:r>
              <a:rPr lang="de-DE" sz="1100" b="1" dirty="0"/>
              <a:t>118921</a:t>
            </a:r>
          </a:p>
        </p:txBody>
      </p:sp>
      <p:sp>
        <p:nvSpPr>
          <p:cNvPr id="32777" name="Rectangle 50_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14638" y="3113088"/>
            <a:ext cx="1365250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100" b="1" dirty="0" smtClean="0"/>
              <a:t>Imagine </a:t>
            </a:r>
            <a:r>
              <a:rPr lang="de-DE" sz="1100" b="1" dirty="0"/>
              <a:t>118922</a:t>
            </a:r>
          </a:p>
        </p:txBody>
      </p:sp>
      <p:pic>
        <p:nvPicPr>
          <p:cNvPr id="32778" name="Picture 8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019175" y="1069975"/>
            <a:ext cx="1144588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9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884488" y="1069975"/>
            <a:ext cx="11525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2" descr="https://www.bosch-pt.com/boptbdb/modules/oragetblob.dll/BoschLG_7209.jpg?db=boewmdb5@boewmdb5&amp;item=boptbdb.lobs&amp;id=597678&amp;mime=image/jpe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489575" y="1069975"/>
            <a:ext cx="274638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1" name="Rectangle 50__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75225" y="3086100"/>
            <a:ext cx="1365250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100" b="1" dirty="0" smtClean="0"/>
              <a:t>Imagine 118924</a:t>
            </a:r>
            <a:endParaRPr lang="de-DE" sz="1100" b="1" dirty="0"/>
          </a:p>
        </p:txBody>
      </p:sp>
      <p:sp>
        <p:nvSpPr>
          <p:cNvPr id="32782" name="Rectangle 5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78648" y="4814888"/>
            <a:ext cx="1320800" cy="26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de-DE" sz="1100" b="1" dirty="0" smtClean="0">
                <a:solidFill>
                  <a:srgbClr val="006000"/>
                </a:solidFill>
              </a:rPr>
              <a:t>Imagine </a:t>
            </a:r>
            <a:r>
              <a:rPr lang="en-GB" sz="1100" b="1" dirty="0" smtClean="0">
                <a:solidFill>
                  <a:srgbClr val="006000"/>
                </a:solidFill>
              </a:rPr>
              <a:t>139695</a:t>
            </a:r>
            <a:endParaRPr lang="en-GB" sz="1100" b="1" dirty="0">
              <a:solidFill>
                <a:srgbClr val="006000"/>
              </a:solidFill>
            </a:endParaRPr>
          </a:p>
        </p:txBody>
      </p:sp>
      <p:sp>
        <p:nvSpPr>
          <p:cNvPr id="32783" name="Rectangle 5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95338" y="4841875"/>
            <a:ext cx="1181100" cy="4308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100" b="1" dirty="0" smtClean="0">
                <a:solidFill>
                  <a:srgbClr val="006000"/>
                </a:solidFill>
              </a:rPr>
              <a:t>Imagine</a:t>
            </a:r>
            <a:r>
              <a:rPr lang="en-GB" sz="1100" b="1" dirty="0" smtClean="0">
                <a:solidFill>
                  <a:srgbClr val="006000"/>
                </a:solidFill>
              </a:rPr>
              <a:t> 139698</a:t>
            </a:r>
          </a:p>
        </p:txBody>
      </p:sp>
      <p:sp>
        <p:nvSpPr>
          <p:cNvPr id="32784" name="Rectangle 5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03538" y="4840288"/>
            <a:ext cx="1133475" cy="4308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de-DE" sz="1100" b="1" dirty="0" smtClean="0">
                <a:solidFill>
                  <a:srgbClr val="006000"/>
                </a:solidFill>
              </a:rPr>
              <a:t>Imagine </a:t>
            </a:r>
            <a:r>
              <a:rPr lang="en-GB" sz="1100" b="1" dirty="0" smtClean="0">
                <a:solidFill>
                  <a:srgbClr val="006000"/>
                </a:solidFill>
              </a:rPr>
              <a:t>139692</a:t>
            </a:r>
            <a:endParaRPr lang="en-GB" sz="1100" b="1" dirty="0">
              <a:solidFill>
                <a:srgbClr val="006000"/>
              </a:solidFill>
            </a:endParaRPr>
          </a:p>
        </p:txBody>
      </p:sp>
      <p:sp>
        <p:nvSpPr>
          <p:cNvPr id="32788" name="Slide Number Placeholder 2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42A2884B-8B7D-46A7-B0FE-CD8CE85D8CFB}" type="slidenum">
              <a:rPr lang="de-DE" smtClean="0">
                <a:latin typeface="Bosch Office Sans" pitchFamily="34" charset="0"/>
              </a:rPr>
              <a:pPr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de-DE" smtClean="0">
              <a:latin typeface="Bosch Office Sans" pitchFamily="34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16"/>
            </p:custDataLst>
          </p:nvPr>
        </p:nvSpPr>
        <p:spPr>
          <a:xfrm>
            <a:off x="4699248" y="5165040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Mai </a:t>
            </a:r>
            <a:r>
              <a:rPr lang="en-GB" dirty="0" err="1" smtClean="0"/>
              <a:t>multe</a:t>
            </a:r>
            <a:r>
              <a:rPr lang="en-GB" dirty="0" smtClean="0"/>
              <a:t> </a:t>
            </a:r>
            <a:r>
              <a:rPr lang="en-GB" dirty="0" err="1" smtClean="0"/>
              <a:t>imagini</a:t>
            </a:r>
            <a:r>
              <a:rPr lang="en-GB" dirty="0" smtClean="0"/>
              <a:t> in picture pool…</a:t>
            </a:r>
            <a:endParaRPr lang="en-GB" dirty="0"/>
          </a:p>
        </p:txBody>
      </p:sp>
      <p:pic>
        <p:nvPicPr>
          <p:cNvPr id="20482" name="Picture 2_" descr="https://www.bosch-pt.com/boptbdb/modules/oragetblob.dll/Isio3_Strauchschere_Teleskopstiel.jpg?db=boewmdb5@boewmdb5&amp;item=boptbdb.lobs&amp;id=667791&amp;mime=image/jpe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6" cstate="print"/>
          <a:srcRect t="20369"/>
          <a:stretch>
            <a:fillRect/>
          </a:stretch>
        </p:blipFill>
        <p:spPr bwMode="auto">
          <a:xfrm>
            <a:off x="954832" y="3636502"/>
            <a:ext cx="1008112" cy="1204157"/>
          </a:xfrm>
          <a:prstGeom prst="rect">
            <a:avLst/>
          </a:prstGeom>
          <a:noFill/>
        </p:spPr>
      </p:pic>
      <p:pic>
        <p:nvPicPr>
          <p:cNvPr id="20484" name="Picture 4" descr="https://www.bosch-pt.com/boptbdb/modules/oragetblob.dll/Isio3_Grasschere.jpg?db=boewmdb5@boewmdb5&amp;item=boptbdb.lobs&amp;id=667754&amp;mime=image/jpe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971057" y="3615570"/>
            <a:ext cx="1080120" cy="1270730"/>
          </a:xfrm>
          <a:prstGeom prst="rect">
            <a:avLst/>
          </a:prstGeom>
          <a:noFill/>
        </p:spPr>
      </p:pic>
      <p:pic>
        <p:nvPicPr>
          <p:cNvPr id="20486" name="Picture 6" descr="https://www.bosch-pt.com/boptbdb/modules/oragetblob.dll/Isio3_Sprayer%20%28kniend%29.jpg?db=boewmdb5@boewmdb5&amp;item=boptbdb.lobs&amp;id=667772&amp;mime=image/jpe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8" cstate="print"/>
          <a:srcRect t="37092"/>
          <a:stretch>
            <a:fillRect/>
          </a:stretch>
        </p:blipFill>
        <p:spPr bwMode="auto">
          <a:xfrm>
            <a:off x="5131296" y="3526738"/>
            <a:ext cx="1368152" cy="1291018"/>
          </a:xfrm>
          <a:prstGeom prst="rect">
            <a:avLst/>
          </a:prstGeom>
          <a:noFill/>
        </p:spPr>
      </p:pic>
      <p:sp>
        <p:nvSpPr>
          <p:cNvPr id="22" name="TextBox 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33400" y="0"/>
            <a:ext cx="5715000" cy="520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57150" rIns="0" bIns="0" anchor="ctr"/>
          <a:lstStyle/>
          <a:p>
            <a:pPr>
              <a:lnSpc>
                <a:spcPct val="111000"/>
              </a:lnSpc>
            </a:pPr>
            <a:r>
              <a:rPr lang="en-GB" b="1" dirty="0" err="1">
                <a:solidFill>
                  <a:srgbClr val="FFFFFF"/>
                </a:solidFill>
              </a:rPr>
              <a:t>Isio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 smtClean="0">
                <a:solidFill>
                  <a:srgbClr val="FFFFFF"/>
                </a:solidFill>
              </a:rPr>
              <a:t>Generatia</a:t>
            </a:r>
            <a:r>
              <a:rPr lang="en-GB" b="1" dirty="0" smtClean="0">
                <a:solidFill>
                  <a:srgbClr val="FFFFFF"/>
                </a:solidFill>
              </a:rPr>
              <a:t> </a:t>
            </a:r>
            <a:r>
              <a:rPr lang="en-GB" b="1" dirty="0">
                <a:solidFill>
                  <a:srgbClr val="FFFFFF"/>
                </a:solidFill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7" descr="BEQIK_FR.png" hidden="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6200" y="5653088"/>
            <a:ext cx="381000" cy="1746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33400" y="59309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700">
                <a:solidFill>
                  <a:srgbClr val="808285"/>
                </a:solidFill>
              </a:rPr>
              <a:t>Strictly confidential  | PT-LG/MKP | April 2013 | © Robert Bosch GmbH 2013. All rights reserved, also regarding any disposal, exploitation, reproduction, editing, distribution, as well as in the event of applications for industrial property rights.</a:t>
            </a:r>
          </a:p>
        </p:txBody>
      </p:sp>
      <p:sp>
        <p:nvSpPr>
          <p:cNvPr id="3" name="Rectangle 2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6477000" y="205143"/>
            <a:ext cx="1828800" cy="123111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2" name="Rectangle 1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33799" name="Rectangle 8__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2288" y="536575"/>
            <a:ext cx="7772400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12700" rIns="0" bIns="0"/>
          <a:lstStyle/>
          <a:p>
            <a:pPr>
              <a:lnSpc>
                <a:spcPct val="111000"/>
              </a:lnSpc>
            </a:pPr>
            <a:r>
              <a:rPr lang="en-US" sz="2700" dirty="0" err="1" smtClean="0">
                <a:solidFill>
                  <a:srgbClr val="000000"/>
                </a:solidFill>
                <a:ea typeface="MS PGothic" pitchFamily="34" charset="-128"/>
              </a:rPr>
              <a:t>Imagini</a:t>
            </a:r>
            <a:r>
              <a:rPr lang="en-US" sz="2700" dirty="0" smtClean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ea typeface="MS PGothic" pitchFamily="34" charset="-128"/>
              </a:rPr>
              <a:t>ambalaj</a:t>
            </a:r>
            <a:endParaRPr lang="en-US" sz="27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33800" name="Rectangle 4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5325" y="2581275"/>
            <a:ext cx="1365250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100" b="1" dirty="0" smtClean="0"/>
              <a:t>Imagine </a:t>
            </a:r>
            <a:r>
              <a:rPr lang="de-DE" sz="1100" b="1" dirty="0"/>
              <a:t>118912</a:t>
            </a:r>
          </a:p>
        </p:txBody>
      </p:sp>
      <p:sp>
        <p:nvSpPr>
          <p:cNvPr id="33801" name="Rectangle 4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11438" y="2581275"/>
            <a:ext cx="1365250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100" b="1" dirty="0" smtClean="0"/>
              <a:t>Imagine </a:t>
            </a:r>
            <a:r>
              <a:rPr lang="de-DE" sz="1100" b="1" dirty="0"/>
              <a:t>118913 </a:t>
            </a:r>
          </a:p>
        </p:txBody>
      </p:sp>
      <p:sp>
        <p:nvSpPr>
          <p:cNvPr id="33802" name="Rectangle 5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02175" y="2609850"/>
            <a:ext cx="1365250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100" b="1" dirty="0" smtClean="0"/>
              <a:t>Imagine </a:t>
            </a:r>
            <a:r>
              <a:rPr lang="de-DE" sz="1100" b="1" dirty="0"/>
              <a:t>118914</a:t>
            </a:r>
          </a:p>
        </p:txBody>
      </p:sp>
      <p:sp>
        <p:nvSpPr>
          <p:cNvPr id="33803" name="Rectangle 50_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570663" y="2609850"/>
            <a:ext cx="1365250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100" b="1" dirty="0" smtClean="0"/>
              <a:t>Imagine </a:t>
            </a:r>
            <a:r>
              <a:rPr lang="de-DE" sz="1100" b="1" dirty="0"/>
              <a:t>118911</a:t>
            </a:r>
          </a:p>
        </p:txBody>
      </p:sp>
      <p:pic>
        <p:nvPicPr>
          <p:cNvPr id="33804" name="Picture 6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95313" y="1430338"/>
            <a:ext cx="15113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Picture 7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611438" y="1430338"/>
            <a:ext cx="15113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6" name="Picture 8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627563" y="1430338"/>
            <a:ext cx="1522412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7" name="Picture 10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570663" y="1430338"/>
            <a:ext cx="1512887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8" name="Rectangle 5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39774" y="4481513"/>
            <a:ext cx="1295177" cy="26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100" b="1" dirty="0" smtClean="0"/>
              <a:t>Imagine </a:t>
            </a:r>
            <a:r>
              <a:rPr lang="de-DE" sz="1100" b="1" dirty="0"/>
              <a:t>118910 </a:t>
            </a:r>
          </a:p>
        </p:txBody>
      </p:sp>
      <p:pic>
        <p:nvPicPr>
          <p:cNvPr id="33809" name="Picture 5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35000" y="3402013"/>
            <a:ext cx="14716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0" name="Picture 6_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95313" y="1430338"/>
            <a:ext cx="15113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1" name="Picture 7_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611438" y="1430338"/>
            <a:ext cx="15113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2" name="Picture 8_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627563" y="1430338"/>
            <a:ext cx="1522412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3" name="Picture 10_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570663" y="1430338"/>
            <a:ext cx="1512887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14" name="Slide Number Placeholder 2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1C147C0A-27DD-4579-82C6-EE15FE8B5129}" type="slidenum">
              <a:rPr lang="de-DE" smtClean="0">
                <a:latin typeface="Bosch Office Sans" pitchFamily="34" charset="0"/>
              </a:rPr>
              <a:pPr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de-DE" smtClean="0">
              <a:latin typeface="Bosch Office Sans" pitchFamily="34" charset="0"/>
            </a:endParaRPr>
          </a:p>
        </p:txBody>
      </p:sp>
      <p:sp>
        <p:nvSpPr>
          <p:cNvPr id="23" name="TextBox 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33400" y="0"/>
            <a:ext cx="5715000" cy="520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57150" rIns="0" bIns="0" anchor="ctr"/>
          <a:lstStyle/>
          <a:p>
            <a:pPr>
              <a:lnSpc>
                <a:spcPct val="111000"/>
              </a:lnSpc>
            </a:pPr>
            <a:r>
              <a:rPr lang="en-GB" b="1" dirty="0" err="1">
                <a:solidFill>
                  <a:srgbClr val="FFFFFF"/>
                </a:solidFill>
              </a:rPr>
              <a:t>Isio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 smtClean="0">
                <a:solidFill>
                  <a:srgbClr val="FFFFFF"/>
                </a:solidFill>
              </a:rPr>
              <a:t>Generatia</a:t>
            </a:r>
            <a:r>
              <a:rPr lang="en-GB" b="1" dirty="0" smtClean="0">
                <a:solidFill>
                  <a:srgbClr val="FFFFFF"/>
                </a:solidFill>
              </a:rPr>
              <a:t> </a:t>
            </a:r>
            <a:r>
              <a:rPr lang="en-GB" b="1" dirty="0">
                <a:solidFill>
                  <a:srgbClr val="FFFFFF"/>
                </a:solidFill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9" name="Group 12"/>
          <p:cNvGrpSpPr>
            <a:grpSpLocks/>
          </p:cNvGrpSpPr>
          <p:nvPr/>
        </p:nvGrpSpPr>
        <p:grpSpPr bwMode="auto">
          <a:xfrm>
            <a:off x="5563344" y="638175"/>
            <a:ext cx="2669931" cy="2159893"/>
            <a:chOff x="226055" y="1414463"/>
            <a:chExt cx="5306452" cy="3946492"/>
          </a:xfrm>
        </p:grpSpPr>
        <p:pic>
          <p:nvPicPr>
            <p:cNvPr id="13342" name="Picture 62" descr="https://www.bosch-pt.com/boptbdb/modules/oragetblob.dll/Isio3_Shrub_Left.jpg?db=boewmdb5@boewmdb5&amp;item=boptbdb.lobs&amp;id=597648&amp;mime=image/jpe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6055" y="1414463"/>
              <a:ext cx="4981575" cy="3832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3" name="Picture 64" descr="https://www.bosch-pt.com/boptbdb/modules/oragetblob.dll/BoschLG_GrassShearBlade7193.jpg?db=boewmdb5@boewmdb5&amp;item=boptbdb.lobs&amp;id=597686&amp;mime=image/jpe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02124" y="3690258"/>
              <a:ext cx="2730383" cy="1670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8_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522288" y="533400"/>
            <a:ext cx="7772400" cy="533400"/>
          </a:xfrm>
          <a:prstGeom prst="rect">
            <a:avLst/>
          </a:prstGeom>
          <a:ln w="0"/>
          <a:effectLst/>
        </p:spPr>
        <p:txBody>
          <a:bodyPr lIns="0" tIns="12700" rIns="0" bIns="0"/>
          <a:lstStyle/>
          <a:p>
            <a:pPr>
              <a:lnSpc>
                <a:spcPct val="111000"/>
              </a:lnSpc>
              <a:defRPr/>
            </a:pPr>
            <a:r>
              <a:rPr lang="en-GB" sz="2700" kern="0" dirty="0" err="1" smtClean="0">
                <a:solidFill>
                  <a:srgbClr val="000000"/>
                </a:solidFill>
                <a:latin typeface="Bosch Office Sans"/>
                <a:ea typeface="+mj-ea"/>
                <a:cs typeface="+mj-cs"/>
              </a:rPr>
              <a:t>Intelegere</a:t>
            </a:r>
            <a:r>
              <a:rPr lang="en-GB" sz="2700" kern="0" dirty="0" smtClean="0">
                <a:solidFill>
                  <a:srgbClr val="000000"/>
                </a:solidFill>
                <a:latin typeface="Bosch Office Sans"/>
                <a:ea typeface="+mj-ea"/>
                <a:cs typeface="+mj-cs"/>
              </a:rPr>
              <a:t>, </a:t>
            </a:r>
            <a:r>
              <a:rPr lang="en-GB" sz="2700" kern="0" dirty="0" err="1" smtClean="0">
                <a:solidFill>
                  <a:srgbClr val="000000"/>
                </a:solidFill>
                <a:latin typeface="Bosch Office Sans"/>
                <a:ea typeface="+mj-ea"/>
                <a:cs typeface="+mj-cs"/>
              </a:rPr>
              <a:t>Beneficii</a:t>
            </a:r>
            <a:r>
              <a:rPr lang="en-GB" sz="2700" kern="0" dirty="0" smtClean="0">
                <a:solidFill>
                  <a:srgbClr val="000000"/>
                </a:solidFill>
                <a:latin typeface="Bosch Office Sans"/>
                <a:ea typeface="+mj-ea"/>
                <a:cs typeface="+mj-cs"/>
              </a:rPr>
              <a:t>, Motive</a:t>
            </a:r>
            <a:endParaRPr lang="en-GB" sz="2700" kern="0" dirty="0">
              <a:solidFill>
                <a:srgbClr val="000000"/>
              </a:solidFill>
              <a:latin typeface="Bosch Office Sans"/>
              <a:ea typeface="+mj-ea"/>
              <a:cs typeface="+mj-cs"/>
            </a:endParaRPr>
          </a:p>
        </p:txBody>
      </p:sp>
      <p:pic>
        <p:nvPicPr>
          <p:cNvPr id="13315" name="Picture 13" descr="BEQIK_FR.png" hidden="1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200" y="5653088"/>
            <a:ext cx="381000" cy="1746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33400" y="59309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700">
                <a:solidFill>
                  <a:srgbClr val="808285"/>
                </a:solidFill>
              </a:rPr>
              <a:t>Strictly confidential  | PT-LG/MKP | April 2013 | © Robert Bosch GmbH 2013. All rights reserved, also regarding any disposal, exploitation, reproduction, editing, distribution, as well as in the event of applications for industrial property rights.</a:t>
            </a:r>
          </a:p>
        </p:txBody>
      </p:sp>
      <p:sp>
        <p:nvSpPr>
          <p:cNvPr id="13317" name="Text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0"/>
            <a:ext cx="5715000" cy="520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57150" rIns="0" bIns="0" anchor="ctr"/>
          <a:lstStyle/>
          <a:p>
            <a:pPr>
              <a:lnSpc>
                <a:spcPct val="111000"/>
              </a:lnSpc>
            </a:pPr>
            <a:r>
              <a:rPr lang="en-GB" b="1" dirty="0" err="1">
                <a:solidFill>
                  <a:srgbClr val="FFFFFF"/>
                </a:solidFill>
              </a:rPr>
              <a:t>Isio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 smtClean="0">
                <a:solidFill>
                  <a:srgbClr val="FFFFFF"/>
                </a:solidFill>
              </a:rPr>
              <a:t>Generatia</a:t>
            </a:r>
            <a:r>
              <a:rPr lang="en-GB" b="1" dirty="0" smtClean="0">
                <a:solidFill>
                  <a:srgbClr val="FFFFFF"/>
                </a:solidFill>
              </a:rPr>
              <a:t> </a:t>
            </a:r>
            <a:r>
              <a:rPr lang="en-GB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" name="Rectangle 2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6477000" y="205143"/>
            <a:ext cx="1828800" cy="123111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2" name="Rectangle 1"/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x-none" sz="1200">
              <a:solidFill>
                <a:srgbClr val="000000"/>
              </a:solidFill>
            </a:endParaRPr>
          </a:p>
        </p:txBody>
      </p:sp>
      <p:graphicFrame>
        <p:nvGraphicFramePr>
          <p:cNvPr id="9" name="Group 34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162744" y="2726060"/>
          <a:ext cx="8280920" cy="2683999"/>
        </p:xfrm>
        <a:graphic>
          <a:graphicData uri="http://schemas.openxmlformats.org/drawingml/2006/table">
            <a:tbl>
              <a:tblPr/>
              <a:tblGrid>
                <a:gridCol w="2209513"/>
                <a:gridCol w="2971415"/>
                <a:gridCol w="3099992"/>
              </a:tblGrid>
              <a:tr h="583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Bosch Office Sans" pitchFamily="34" charset="0"/>
                        </a:rPr>
                        <a:t>Gardinarii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GB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Bosch Office Sans" pitchFamily="34" charset="0"/>
                        </a:rPr>
                        <a:t>isi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GB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Bosch Office Sans" pitchFamily="34" charset="0"/>
                        </a:rPr>
                        <a:t>doresc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Bosch Office Sans" pitchFamily="34" charset="0"/>
                        </a:rPr>
                        <a:t>...</a:t>
                      </a:r>
                    </a:p>
                  </a:txBody>
                  <a:tcPr marL="90000" marR="90000" marT="18000" marB="1800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Bosch Office Sans" pitchFamily="34" charset="0"/>
                        </a:rPr>
                        <a:t>Beneficii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18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Bosch Office Sans" pitchFamily="34" charset="0"/>
                        </a:rPr>
                        <a:t>Motive de </a:t>
                      </a:r>
                      <a:r>
                        <a:rPr kumimoji="0" lang="en-GB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Bosch Office Sans" pitchFamily="34" charset="0"/>
                        </a:rPr>
                        <a:t>ce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18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719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…</a:t>
                      </a:r>
                      <a:r>
                        <a:rPr kumimoji="0" lang="en-GB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versatilitate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GB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ridicata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18000" marB="1800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Atasamente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de tip ‘Multi-Click’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Pentru</a:t>
                      </a:r>
                      <a:r>
                        <a:rPr kumimoji="0" lang="en-GB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GB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activitati</a:t>
                      </a:r>
                      <a:r>
                        <a:rPr kumimoji="0" lang="en-GB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GB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esentiale</a:t>
                      </a:r>
                      <a:r>
                        <a:rPr kumimoji="0" lang="en-GB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de </a:t>
                      </a:r>
                      <a:r>
                        <a:rPr kumimoji="0" lang="en-GB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gradinarit</a:t>
                      </a:r>
                      <a:endParaRPr kumimoji="0" lang="en-GB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18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8CB4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Noul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sistem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capsulat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permite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atasamentelor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sa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fie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schimbate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fara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alte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unelte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8CB4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Pentru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taierea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si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stropirea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gradinii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18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…</a:t>
                      </a:r>
                      <a:r>
                        <a:rPr kumimoji="0" lang="en-GB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unelte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GB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compacte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&amp; </a:t>
                      </a:r>
                      <a:r>
                        <a:rPr kumimoji="0" lang="en-GB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usoare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18000" marB="1800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Forma </a:t>
                      </a:r>
                      <a:r>
                        <a:rPr kumimoji="0" lang="en-GB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si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GB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marime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GB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ideala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/>
                      </a:r>
                      <a:b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</a:br>
                      <a:r>
                        <a:rPr kumimoji="0" lang="en-GB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pentru</a:t>
                      </a:r>
                      <a:r>
                        <a:rPr kumimoji="0" lang="en-GB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GB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gradinaritul</a:t>
                      </a:r>
                      <a:r>
                        <a:rPr kumimoji="0" lang="en-GB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GB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fara</a:t>
                      </a:r>
                      <a:r>
                        <a:rPr kumimoji="0" lang="en-GB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GB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efort</a:t>
                      </a:r>
                      <a:endParaRPr kumimoji="0" lang="en-GB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18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8CB4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Cantareste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doar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500g (550g cu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foarfeca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de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tuns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arbusti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)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38CB4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Cea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mai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mica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unealta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de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gradina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construita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sa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se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muleze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special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pe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mana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18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…</a:t>
                      </a:r>
                      <a:r>
                        <a:rPr kumimoji="0" lang="en-GB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unelte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GB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puternice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18000" marB="1800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Taieri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GB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neintrerupte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Pentru</a:t>
                      </a:r>
                      <a:r>
                        <a:rPr kumimoji="0" lang="en-GB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GB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actiune</a:t>
                      </a:r>
                      <a:r>
                        <a:rPr kumimoji="0" lang="en-GB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GB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puternica</a:t>
                      </a:r>
                      <a:r>
                        <a:rPr kumimoji="0" lang="en-GB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GB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si</a:t>
                      </a:r>
                      <a:r>
                        <a:rPr kumimoji="0" lang="en-GB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GB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fara</a:t>
                      </a:r>
                      <a:r>
                        <a:rPr kumimoji="0" lang="en-GB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GB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pierderi</a:t>
                      </a:r>
                      <a:r>
                        <a:rPr kumimoji="0" lang="en-GB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de </a:t>
                      </a:r>
                      <a:r>
                        <a:rPr kumimoji="0" lang="en-GB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timp</a:t>
                      </a:r>
                      <a:endParaRPr kumimoji="0" lang="en-GB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18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lvl="0" indent="-179388">
                        <a:lnSpc>
                          <a:spcPct val="111000"/>
                        </a:lnSpc>
                        <a:buClr>
                          <a:srgbClr val="738CB4"/>
                        </a:buClr>
                        <a:buFontTx/>
                        <a:buChar char="•"/>
                      </a:pPr>
                      <a:r>
                        <a:rPr lang="en-GB" sz="1000" dirty="0" err="1" smtClean="0"/>
                        <a:t>Baterie</a:t>
                      </a:r>
                      <a:r>
                        <a:rPr lang="en-GB" sz="1000" dirty="0" smtClean="0"/>
                        <a:t> de 1.5 Ah cu </a:t>
                      </a:r>
                      <a:r>
                        <a:rPr lang="en-GB" sz="1000" dirty="0" err="1" smtClean="0"/>
                        <a:t>celule</a:t>
                      </a:r>
                      <a:r>
                        <a:rPr lang="en-GB" sz="1000" dirty="0" smtClean="0"/>
                        <a:t> </a:t>
                      </a:r>
                      <a:r>
                        <a:rPr lang="en-GB" sz="1000" dirty="0" err="1" smtClean="0"/>
                        <a:t>litium</a:t>
                      </a:r>
                      <a:r>
                        <a:rPr lang="en-GB" sz="1000" dirty="0" smtClean="0"/>
                        <a:t>-ion </a:t>
                      </a:r>
                    </a:p>
                    <a:p>
                      <a:pPr marL="179388" lvl="0" indent="-179388">
                        <a:lnSpc>
                          <a:spcPct val="111000"/>
                        </a:lnSpc>
                        <a:buClr>
                          <a:srgbClr val="738CB4"/>
                        </a:buClr>
                        <a:buFontTx/>
                        <a:buChar char="•"/>
                      </a:pPr>
                      <a:r>
                        <a:rPr lang="en-GB" sz="1000" dirty="0" err="1" smtClean="0"/>
                        <a:t>Sistemul</a:t>
                      </a:r>
                      <a:r>
                        <a:rPr lang="en-GB" sz="1000" dirty="0" smtClean="0"/>
                        <a:t> anti</a:t>
                      </a:r>
                      <a:r>
                        <a:rPr lang="en-GB" sz="1000" baseline="0" dirty="0" smtClean="0"/>
                        <a:t>-Blocking </a:t>
                      </a:r>
                      <a:r>
                        <a:rPr lang="en-GB" sz="1000" baseline="0" dirty="0" err="1" smtClean="0"/>
                        <a:t>asigura</a:t>
                      </a:r>
                      <a:r>
                        <a:rPr lang="en-GB" sz="1000" baseline="0" dirty="0" smtClean="0"/>
                        <a:t> </a:t>
                      </a:r>
                      <a:r>
                        <a:rPr lang="en-GB" sz="1000" baseline="0" dirty="0" err="1" smtClean="0"/>
                        <a:t>taieri</a:t>
                      </a:r>
                      <a:r>
                        <a:rPr lang="en-GB" sz="1000" baseline="0" dirty="0" smtClean="0"/>
                        <a:t> continue </a:t>
                      </a:r>
                      <a:r>
                        <a:rPr lang="en-GB" sz="1000" baseline="0" dirty="0" err="1" smtClean="0"/>
                        <a:t>fara</a:t>
                      </a:r>
                      <a:r>
                        <a:rPr lang="en-GB" sz="1000" baseline="0" dirty="0" smtClean="0"/>
                        <a:t> </a:t>
                      </a:r>
                      <a:r>
                        <a:rPr lang="en-GB" sz="1000" baseline="0" dirty="0" err="1" smtClean="0"/>
                        <a:t>intreruperi</a:t>
                      </a:r>
                      <a:r>
                        <a:rPr lang="en-GB" sz="1000" baseline="0" dirty="0" smtClean="0"/>
                        <a:t> </a:t>
                      </a:r>
                      <a:r>
                        <a:rPr lang="en-GB" sz="1000" baseline="0" dirty="0" err="1" smtClean="0"/>
                        <a:t>sau</a:t>
                      </a:r>
                      <a:r>
                        <a:rPr lang="en-GB" sz="1000" baseline="0" dirty="0" smtClean="0"/>
                        <a:t> </a:t>
                      </a:r>
                      <a:r>
                        <a:rPr lang="en-GB" sz="1000" baseline="0" dirty="0" err="1" smtClean="0"/>
                        <a:t>timp</a:t>
                      </a:r>
                      <a:r>
                        <a:rPr lang="en-GB" sz="1000" baseline="0" dirty="0" smtClean="0"/>
                        <a:t> </a:t>
                      </a:r>
                      <a:r>
                        <a:rPr lang="en-GB" sz="1000" baseline="0" dirty="0" err="1" smtClean="0"/>
                        <a:t>pierdut</a:t>
                      </a:r>
                      <a:endParaRPr lang="en-GB" sz="1000" baseline="0" dirty="0" smtClean="0"/>
                    </a:p>
                  </a:txBody>
                  <a:tcPr marL="90000" marR="90000" marT="18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 Box 3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0850" y="1141884"/>
            <a:ext cx="4392414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b="1" dirty="0" err="1" smtClean="0">
                <a:solidFill>
                  <a:schemeClr val="accent1"/>
                </a:solidFill>
                <a:latin typeface="Bosch Office Sans"/>
              </a:rPr>
              <a:t>Mesaj</a:t>
            </a:r>
            <a:r>
              <a:rPr lang="en-GB" b="1" dirty="0" smtClean="0">
                <a:solidFill>
                  <a:schemeClr val="accent1"/>
                </a:solidFill>
                <a:latin typeface="Bosch Office Sans"/>
              </a:rPr>
              <a:t> </a:t>
            </a:r>
            <a:r>
              <a:rPr lang="en-GB" b="1" dirty="0" err="1" smtClean="0">
                <a:solidFill>
                  <a:schemeClr val="accent1"/>
                </a:solidFill>
                <a:latin typeface="Bosch Office Sans"/>
              </a:rPr>
              <a:t>cheie</a:t>
            </a:r>
            <a:r>
              <a:rPr lang="en-GB" b="1" dirty="0" smtClean="0">
                <a:solidFill>
                  <a:schemeClr val="accent1"/>
                </a:solidFill>
                <a:latin typeface="Bosch Office Sans"/>
              </a:rPr>
              <a:t>: </a:t>
            </a:r>
            <a:endParaRPr lang="en-GB" b="1" dirty="0">
              <a:solidFill>
                <a:schemeClr val="accent1"/>
              </a:solidFill>
              <a:latin typeface="Bosch Office Sans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GB" dirty="0" smtClean="0">
                <a:solidFill>
                  <a:schemeClr val="accent6"/>
                </a:solidFill>
                <a:latin typeface="Bosch Office Sans"/>
              </a:rPr>
              <a:t>“</a:t>
            </a:r>
            <a:r>
              <a:rPr lang="en-GB" b="1" dirty="0" err="1" smtClean="0">
                <a:solidFill>
                  <a:schemeClr val="accent6"/>
                </a:solidFill>
                <a:latin typeface="Bosch Office Sans"/>
              </a:rPr>
              <a:t>Prietenul</a:t>
            </a:r>
            <a:r>
              <a:rPr lang="en-GB" b="1" dirty="0" smtClean="0">
                <a:solidFill>
                  <a:schemeClr val="accent6"/>
                </a:solidFill>
                <a:latin typeface="Bosch Office Sans"/>
              </a:rPr>
              <a:t> tau ideal de </a:t>
            </a:r>
            <a:r>
              <a:rPr lang="en-GB" b="1" dirty="0" err="1" smtClean="0">
                <a:solidFill>
                  <a:schemeClr val="accent6"/>
                </a:solidFill>
                <a:latin typeface="Bosch Office Sans"/>
              </a:rPr>
              <a:t>gradinarit</a:t>
            </a:r>
            <a:endParaRPr lang="en-GB" dirty="0">
              <a:latin typeface="Bosch Office Sans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GB" dirty="0" err="1" smtClean="0">
                <a:latin typeface="Bosch Office Sans"/>
              </a:rPr>
              <a:t>Noul</a:t>
            </a:r>
            <a:r>
              <a:rPr lang="en-GB" dirty="0" smtClean="0">
                <a:latin typeface="Bosch Office Sans"/>
              </a:rPr>
              <a:t> </a:t>
            </a:r>
            <a:r>
              <a:rPr lang="en-GB" dirty="0" err="1" smtClean="0">
                <a:latin typeface="Bosch Office Sans"/>
              </a:rPr>
              <a:t>Isio</a:t>
            </a:r>
            <a:r>
              <a:rPr lang="en-GB" dirty="0">
                <a:latin typeface="Bosch Office Sans"/>
              </a:rPr>
              <a:t>, </a:t>
            </a:r>
            <a:r>
              <a:rPr lang="en-GB" dirty="0" err="1" smtClean="0">
                <a:latin typeface="Bosch Office Sans"/>
              </a:rPr>
              <a:t>ajutorul</a:t>
            </a:r>
            <a:r>
              <a:rPr lang="en-GB" dirty="0" smtClean="0">
                <a:latin typeface="Bosch Office Sans"/>
              </a:rPr>
              <a:t> multi-functional </a:t>
            </a:r>
            <a:r>
              <a:rPr lang="en-GB" dirty="0" err="1" smtClean="0">
                <a:latin typeface="Bosch Office Sans"/>
              </a:rPr>
              <a:t>pentru</a:t>
            </a:r>
            <a:r>
              <a:rPr lang="en-GB" dirty="0" smtClean="0">
                <a:latin typeface="Bosch Office Sans"/>
              </a:rPr>
              <a:t>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GB" dirty="0" err="1" smtClean="0">
                <a:latin typeface="Bosch Office Sans"/>
              </a:rPr>
              <a:t>gradinaritul</a:t>
            </a:r>
            <a:r>
              <a:rPr lang="en-GB" dirty="0" smtClean="0">
                <a:latin typeface="Bosch Office Sans"/>
              </a:rPr>
              <a:t> de </a:t>
            </a:r>
            <a:r>
              <a:rPr lang="en-GB" dirty="0" err="1" smtClean="0">
                <a:latin typeface="Bosch Office Sans"/>
              </a:rPr>
              <a:t>zi</a:t>
            </a:r>
            <a:r>
              <a:rPr lang="en-GB" dirty="0" smtClean="0">
                <a:latin typeface="Bosch Office Sans"/>
              </a:rPr>
              <a:t> cu </a:t>
            </a:r>
            <a:r>
              <a:rPr lang="en-GB" dirty="0" err="1" smtClean="0">
                <a:latin typeface="Bosch Office Sans"/>
              </a:rPr>
              <a:t>zi</a:t>
            </a:r>
            <a:r>
              <a:rPr lang="en-GB" dirty="0" smtClean="0">
                <a:latin typeface="Bosch Office Sans"/>
              </a:rPr>
              <a:t>.”</a:t>
            </a:r>
            <a:endParaRPr lang="en-GB" dirty="0">
              <a:latin typeface="Bosch Office Sans"/>
            </a:endParaRPr>
          </a:p>
        </p:txBody>
      </p:sp>
      <p:pic>
        <p:nvPicPr>
          <p:cNvPr id="13340" name="Picture 71_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07360" y="781844"/>
            <a:ext cx="6635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1" name="Slide Number Placeholder 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FF0D9718-60C2-4A9C-BE99-8CE36F9E156C}" type="slidenum">
              <a:rPr lang="de-DE" smtClean="0">
                <a:latin typeface="Bosch Office Sans" pitchFamily="34" charset="0"/>
              </a:rPr>
              <a:pPr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 smtClean="0">
              <a:latin typeface="Bosch Office Sans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49"/>
          <p:cNvGrpSpPr>
            <a:grpSpLocks/>
          </p:cNvGrpSpPr>
          <p:nvPr/>
        </p:nvGrpSpPr>
        <p:grpSpPr bwMode="auto">
          <a:xfrm>
            <a:off x="798513" y="1414463"/>
            <a:ext cx="5694362" cy="4133850"/>
            <a:chOff x="798513" y="1414463"/>
            <a:chExt cx="5695013" cy="4134420"/>
          </a:xfrm>
        </p:grpSpPr>
        <p:pic>
          <p:nvPicPr>
            <p:cNvPr id="14397" name="Picture 62" descr="https://www.bosch-pt.com/boptbdb/modules/oragetblob.dll/Isio3_Shrub_Left.jpg?db=boewmdb5@boewmdb5&amp;item=boptbdb.lobs&amp;id=597648&amp;mime=image/jpe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798513" y="1414463"/>
              <a:ext cx="4981575" cy="383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98" name="Picture 64" descr="https://www.bosch-pt.com/boptbdb/modules/oragetblob.dll/BoschLG_GrassShearBlade7193.jpg?db=boewmdb5@boewmdb5&amp;item=boptbdb.lobs&amp;id=597686&amp;mime=image/jpe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63144" y="3878188"/>
              <a:ext cx="2730382" cy="1670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1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522288" y="536575"/>
            <a:ext cx="7315200" cy="533400"/>
          </a:xfrm>
          <a:prstGeom prst="rect">
            <a:avLst/>
          </a:prstGeom>
          <a:ln w="0"/>
          <a:effectLst/>
        </p:spPr>
        <p:txBody>
          <a:bodyPr lIns="0" tIns="12700" rIns="0" bIns="0"/>
          <a:lstStyle/>
          <a:p>
            <a:pPr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kern="0" dirty="0" err="1" smtClean="0">
                <a:solidFill>
                  <a:srgbClr val="000000"/>
                </a:solidFill>
                <a:latin typeface="Bosch Office Sans"/>
                <a:ea typeface="+mj-ea"/>
                <a:cs typeface="+mj-cs"/>
              </a:rPr>
              <a:t>Caracteristici</a:t>
            </a:r>
            <a:r>
              <a:rPr lang="en-US" sz="2700" kern="0" dirty="0" smtClean="0">
                <a:solidFill>
                  <a:srgbClr val="000000"/>
                </a:solidFill>
                <a:latin typeface="Bosch Office Sans"/>
                <a:ea typeface="+mj-ea"/>
                <a:cs typeface="+mj-cs"/>
              </a:rPr>
              <a:t> </a:t>
            </a:r>
            <a:r>
              <a:rPr lang="en-US" sz="2700" kern="0" dirty="0" err="1" smtClean="0">
                <a:solidFill>
                  <a:srgbClr val="000000"/>
                </a:solidFill>
                <a:latin typeface="Bosch Office Sans"/>
                <a:ea typeface="+mj-ea"/>
                <a:cs typeface="+mj-cs"/>
              </a:rPr>
              <a:t>principale</a:t>
            </a:r>
            <a:endParaRPr lang="en-US" sz="2700" kern="0" dirty="0" smtClean="0">
              <a:solidFill>
                <a:srgbClr val="000000"/>
              </a:solidFill>
              <a:latin typeface="Bosch Office Sans"/>
              <a:ea typeface="+mj-ea"/>
              <a:cs typeface="+mj-cs"/>
            </a:endParaRPr>
          </a:p>
        </p:txBody>
      </p:sp>
      <p:pic>
        <p:nvPicPr>
          <p:cNvPr id="14340" name="Picture 38" descr="BEQIK_FR.png" hidden="1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6200" y="5653088"/>
            <a:ext cx="381000" cy="1746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33400" y="59309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700">
                <a:solidFill>
                  <a:srgbClr val="808285"/>
                </a:solidFill>
              </a:rPr>
              <a:t>Strictly confidential  | PT-LG/MKP | April 2013 | © Robert Bosch GmbH 2013. All rights reserved, also regarding any disposal, exploitation, reproduction, editing, distribution, as well as in the event of applications for industrial property rights.</a:t>
            </a:r>
          </a:p>
        </p:txBody>
      </p:sp>
      <p:sp>
        <p:nvSpPr>
          <p:cNvPr id="3" name="Rectangle 2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6477000" y="205143"/>
            <a:ext cx="1828800" cy="123111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2" name="Rectangle 1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x-none" sz="1200">
              <a:solidFill>
                <a:srgbClr val="000000"/>
              </a:solidFill>
            </a:endParaRPr>
          </a:p>
        </p:txBody>
      </p:sp>
      <p:grpSp>
        <p:nvGrpSpPr>
          <p:cNvPr id="14345" name="Group 27"/>
          <p:cNvGrpSpPr>
            <a:grpSpLocks/>
          </p:cNvGrpSpPr>
          <p:nvPr/>
        </p:nvGrpSpPr>
        <p:grpSpPr bwMode="auto">
          <a:xfrm>
            <a:off x="555625" y="4921250"/>
            <a:ext cx="398463" cy="396875"/>
            <a:chOff x="1314872" y="709836"/>
            <a:chExt cx="397942" cy="397942"/>
          </a:xfrm>
        </p:grpSpPr>
        <p:sp>
          <p:nvSpPr>
            <p:cNvPr id="18" name="Oval 17"/>
            <p:cNvSpPr/>
            <p:nvPr/>
          </p:nvSpPr>
          <p:spPr>
            <a:xfrm>
              <a:off x="1314872" y="709836"/>
              <a:ext cx="397942" cy="397942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100000">
                  <a:srgbClr val="C00000">
                    <a:lumMod val="35000"/>
                    <a:lumOff val="65000"/>
                  </a:srgbClr>
                </a:gs>
                <a:gs pos="75000">
                  <a:srgbClr val="DF0024"/>
                </a:gs>
              </a:gsLst>
              <a:lin ang="16200000" scaled="0"/>
            </a:gra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0" h="508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 dirty="0"/>
            </a:p>
          </p:txBody>
        </p:sp>
        <p:sp>
          <p:nvSpPr>
            <p:cNvPr id="14396" name="TextBox 29"/>
            <p:cNvSpPr txBox="1">
              <a:spLocks noChangeArrowheads="1"/>
            </p:cNvSpPr>
            <p:nvPr/>
          </p:nvSpPr>
          <p:spPr bwMode="auto">
            <a:xfrm>
              <a:off x="1344385" y="726614"/>
              <a:ext cx="3600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14346" name="Group 30"/>
          <p:cNvGrpSpPr>
            <a:grpSpLocks/>
          </p:cNvGrpSpPr>
          <p:nvPr/>
        </p:nvGrpSpPr>
        <p:grpSpPr bwMode="auto">
          <a:xfrm>
            <a:off x="6132513" y="1285875"/>
            <a:ext cx="511175" cy="504825"/>
            <a:chOff x="1252411" y="674196"/>
            <a:chExt cx="513441" cy="505306"/>
          </a:xfrm>
        </p:grpSpPr>
        <p:sp>
          <p:nvSpPr>
            <p:cNvPr id="21" name="Oval 20"/>
            <p:cNvSpPr/>
            <p:nvPr/>
          </p:nvSpPr>
          <p:spPr>
            <a:xfrm>
              <a:off x="1314872" y="709836"/>
              <a:ext cx="397942" cy="397942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100000">
                  <a:srgbClr val="C00000">
                    <a:lumMod val="35000"/>
                    <a:lumOff val="65000"/>
                  </a:srgbClr>
                </a:gs>
                <a:gs pos="75000">
                  <a:srgbClr val="DF0024"/>
                </a:gs>
              </a:gsLst>
              <a:lin ang="16200000" scaled="0"/>
            </a:gra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0" h="508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 dirty="0"/>
            </a:p>
          </p:txBody>
        </p:sp>
        <p:sp>
          <p:nvSpPr>
            <p:cNvPr id="14392" name="TextBox 32"/>
            <p:cNvSpPr txBox="1">
              <a:spLocks noChangeArrowheads="1"/>
            </p:cNvSpPr>
            <p:nvPr/>
          </p:nvSpPr>
          <p:spPr bwMode="auto">
            <a:xfrm>
              <a:off x="1345116" y="727276"/>
              <a:ext cx="359739" cy="366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14347" name="Group 33"/>
          <p:cNvGrpSpPr>
            <a:grpSpLocks/>
          </p:cNvGrpSpPr>
          <p:nvPr/>
        </p:nvGrpSpPr>
        <p:grpSpPr bwMode="auto">
          <a:xfrm>
            <a:off x="555625" y="3086100"/>
            <a:ext cx="398463" cy="396875"/>
            <a:chOff x="1314872" y="709836"/>
            <a:chExt cx="397942" cy="397942"/>
          </a:xfrm>
        </p:grpSpPr>
        <p:sp>
          <p:nvSpPr>
            <p:cNvPr id="24" name="Oval 23"/>
            <p:cNvSpPr/>
            <p:nvPr/>
          </p:nvSpPr>
          <p:spPr>
            <a:xfrm>
              <a:off x="1314872" y="709836"/>
              <a:ext cx="397942" cy="397942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100000">
                  <a:srgbClr val="C00000">
                    <a:lumMod val="35000"/>
                    <a:lumOff val="65000"/>
                  </a:srgbClr>
                </a:gs>
                <a:gs pos="75000">
                  <a:srgbClr val="DF0024"/>
                </a:gs>
              </a:gsLst>
              <a:lin ang="16200000" scaled="0"/>
            </a:gra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0" h="508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 dirty="0"/>
            </a:p>
          </p:txBody>
        </p:sp>
        <p:sp>
          <p:nvSpPr>
            <p:cNvPr id="14388" name="TextBox 35"/>
            <p:cNvSpPr txBox="1">
              <a:spLocks noChangeArrowheads="1"/>
            </p:cNvSpPr>
            <p:nvPr/>
          </p:nvSpPr>
          <p:spPr bwMode="auto">
            <a:xfrm>
              <a:off x="1344385" y="726614"/>
              <a:ext cx="3600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4348" name="Group 36"/>
          <p:cNvGrpSpPr>
            <a:grpSpLocks/>
          </p:cNvGrpSpPr>
          <p:nvPr/>
        </p:nvGrpSpPr>
        <p:grpSpPr bwMode="auto">
          <a:xfrm>
            <a:off x="555625" y="2184400"/>
            <a:ext cx="398463" cy="396875"/>
            <a:chOff x="1314872" y="709836"/>
            <a:chExt cx="397942" cy="397942"/>
          </a:xfrm>
        </p:grpSpPr>
        <p:sp>
          <p:nvSpPr>
            <p:cNvPr id="27" name="Oval 26"/>
            <p:cNvSpPr/>
            <p:nvPr/>
          </p:nvSpPr>
          <p:spPr>
            <a:xfrm>
              <a:off x="1314872" y="709836"/>
              <a:ext cx="397942" cy="397942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100000">
                  <a:srgbClr val="C00000">
                    <a:lumMod val="35000"/>
                    <a:lumOff val="65000"/>
                  </a:srgbClr>
                </a:gs>
                <a:gs pos="75000">
                  <a:srgbClr val="DF0024"/>
                </a:gs>
              </a:gsLst>
              <a:lin ang="16200000" scaled="0"/>
            </a:gra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0" h="508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 dirty="0"/>
            </a:p>
          </p:txBody>
        </p:sp>
        <p:sp>
          <p:nvSpPr>
            <p:cNvPr id="14384" name="TextBox 38"/>
            <p:cNvSpPr txBox="1">
              <a:spLocks noChangeArrowheads="1"/>
            </p:cNvSpPr>
            <p:nvPr/>
          </p:nvSpPr>
          <p:spPr bwMode="auto">
            <a:xfrm>
              <a:off x="1344385" y="710408"/>
              <a:ext cx="3600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4349" name="Group 39"/>
          <p:cNvGrpSpPr>
            <a:grpSpLocks/>
          </p:cNvGrpSpPr>
          <p:nvPr/>
        </p:nvGrpSpPr>
        <p:grpSpPr bwMode="auto">
          <a:xfrm>
            <a:off x="509588" y="1277938"/>
            <a:ext cx="517525" cy="512762"/>
            <a:chOff x="1250882" y="672483"/>
            <a:chExt cx="519553" cy="511396"/>
          </a:xfrm>
        </p:grpSpPr>
        <p:sp>
          <p:nvSpPr>
            <p:cNvPr id="30" name="Oval 29"/>
            <p:cNvSpPr/>
            <p:nvPr/>
          </p:nvSpPr>
          <p:spPr>
            <a:xfrm>
              <a:off x="1314872" y="709836"/>
              <a:ext cx="397942" cy="397942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100000">
                  <a:srgbClr val="C00000">
                    <a:lumMod val="35000"/>
                    <a:lumOff val="65000"/>
                  </a:srgbClr>
                </a:gs>
                <a:gs pos="75000">
                  <a:srgbClr val="DF0024"/>
                </a:gs>
              </a:gsLst>
              <a:lin ang="16200000" scaled="0"/>
            </a:gra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0" h="508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 dirty="0"/>
            </a:p>
          </p:txBody>
        </p:sp>
        <p:sp>
          <p:nvSpPr>
            <p:cNvPr id="14380" name="TextBox 41"/>
            <p:cNvSpPr txBox="1">
              <a:spLocks noChangeArrowheads="1"/>
            </p:cNvSpPr>
            <p:nvPr/>
          </p:nvSpPr>
          <p:spPr bwMode="auto">
            <a:xfrm>
              <a:off x="1345116" y="727276"/>
              <a:ext cx="359739" cy="366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  <a:cs typeface="Arial" pitchFamily="34" charset="0"/>
                </a:rPr>
                <a:t>1</a:t>
              </a:r>
            </a:p>
          </p:txBody>
        </p:sp>
      </p:grpSp>
      <p:cxnSp>
        <p:nvCxnSpPr>
          <p:cNvPr id="14350" name="Straight Connector 37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2930525" y="1862138"/>
            <a:ext cx="1049338" cy="0"/>
          </a:xfrm>
          <a:prstGeom prst="line">
            <a:avLst/>
          </a:prstGeom>
          <a:noFill/>
          <a:ln w="9525">
            <a:noFill/>
            <a:miter lim="800000"/>
            <a:headEnd/>
            <a:tailEnd/>
          </a:ln>
        </p:spPr>
      </p:cxnSp>
      <p:sp>
        <p:nvSpPr>
          <p:cNvPr id="14351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690938" y="4022725"/>
            <a:ext cx="0" cy="935038"/>
          </a:xfrm>
          <a:prstGeom prst="line">
            <a:avLst/>
          </a:prstGeom>
          <a:noFill/>
          <a:ln w="28575">
            <a:solidFill>
              <a:srgbClr val="DF0024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52" name="Line 1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4554538" y="3662363"/>
            <a:ext cx="1584325" cy="0"/>
          </a:xfrm>
          <a:prstGeom prst="line">
            <a:avLst/>
          </a:prstGeom>
          <a:noFill/>
          <a:ln w="28575">
            <a:solidFill>
              <a:srgbClr val="DF0024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53" name="AutoShape 19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6570663" y="3446463"/>
            <a:ext cx="2012950" cy="863773"/>
          </a:xfrm>
          <a:prstGeom prst="borderCallout1">
            <a:avLst>
              <a:gd name="adj1" fmla="val 26375"/>
              <a:gd name="adj2" fmla="val 103657"/>
              <a:gd name="adj3" fmla="val -497069"/>
              <a:gd name="adj4" fmla="val 112644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91362" tIns="45679" rIns="91362" bIns="45679"/>
          <a:lstStyle/>
          <a:p>
            <a:r>
              <a:rPr lang="en-GB" sz="1200" b="1" dirty="0" err="1" smtClean="0">
                <a:solidFill>
                  <a:srgbClr val="E20015"/>
                </a:solidFill>
              </a:rPr>
              <a:t>Sistem</a:t>
            </a:r>
            <a:r>
              <a:rPr lang="en-GB" sz="1200" b="1" dirty="0" smtClean="0">
                <a:solidFill>
                  <a:srgbClr val="E20015"/>
                </a:solidFill>
              </a:rPr>
              <a:t> ‘Multi-Click</a:t>
            </a:r>
            <a:r>
              <a:rPr lang="en-GB" sz="1200" b="1" dirty="0">
                <a:solidFill>
                  <a:srgbClr val="E20015"/>
                </a:solidFill>
              </a:rPr>
              <a:t>’ </a:t>
            </a:r>
          </a:p>
          <a:p>
            <a:r>
              <a:rPr lang="en-GB" sz="1200" dirty="0" smtClean="0"/>
              <a:t>Face ca </a:t>
            </a:r>
            <a:r>
              <a:rPr lang="en-GB" sz="1200" dirty="0" err="1" smtClean="0"/>
              <a:t>schimbarea</a:t>
            </a:r>
            <a:r>
              <a:rPr lang="en-GB" sz="1200" dirty="0" smtClean="0"/>
              <a:t> </a:t>
            </a:r>
            <a:r>
              <a:rPr lang="en-GB" sz="1200" dirty="0" err="1" smtClean="0"/>
              <a:t>atasamentelor</a:t>
            </a:r>
            <a:r>
              <a:rPr lang="en-GB" sz="1200" dirty="0" smtClean="0"/>
              <a:t> </a:t>
            </a:r>
            <a:r>
              <a:rPr lang="en-GB" sz="1200" dirty="0" err="1" smtClean="0"/>
              <a:t>sa</a:t>
            </a:r>
            <a:r>
              <a:rPr lang="en-GB" sz="1200" dirty="0" smtClean="0"/>
              <a:t> fie </a:t>
            </a:r>
            <a:r>
              <a:rPr lang="en-GB" sz="1200" dirty="0" err="1" smtClean="0"/>
              <a:t>si</a:t>
            </a:r>
            <a:r>
              <a:rPr lang="en-GB" sz="1200" dirty="0" smtClean="0"/>
              <a:t> </a:t>
            </a:r>
            <a:r>
              <a:rPr lang="en-GB" sz="1200" dirty="0" err="1" smtClean="0"/>
              <a:t>mai</a:t>
            </a:r>
            <a:r>
              <a:rPr lang="en-GB" sz="1200" dirty="0" smtClean="0"/>
              <a:t> </a:t>
            </a:r>
            <a:r>
              <a:rPr lang="en-GB" sz="1200" dirty="0" err="1" smtClean="0"/>
              <a:t>usoara</a:t>
            </a:r>
            <a:endParaRPr lang="en-GB" sz="1200" dirty="0"/>
          </a:p>
        </p:txBody>
      </p:sp>
      <p:sp>
        <p:nvSpPr>
          <p:cNvPr id="14354" name="AutoShape 21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1003300" y="4886325"/>
            <a:ext cx="2400300" cy="720725"/>
          </a:xfrm>
          <a:prstGeom prst="borderCallout1">
            <a:avLst>
              <a:gd name="adj1" fmla="val 15861"/>
              <a:gd name="adj2" fmla="val -3176"/>
              <a:gd name="adj3" fmla="val 100880"/>
              <a:gd name="adj4" fmla="val -61773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91362" tIns="45679" rIns="91362" bIns="45679"/>
          <a:lstStyle/>
          <a:p>
            <a:pPr>
              <a:buClr>
                <a:schemeClr val="tx1"/>
              </a:buClr>
              <a:buSzPts val="1100"/>
            </a:pPr>
            <a:r>
              <a:rPr lang="en-GB" sz="1200" b="1" dirty="0" smtClean="0">
                <a:solidFill>
                  <a:srgbClr val="E20015"/>
                </a:solidFill>
              </a:rPr>
              <a:t>Concept </a:t>
            </a:r>
            <a:r>
              <a:rPr lang="en-GB" sz="1200" b="1" dirty="0" err="1" smtClean="0">
                <a:solidFill>
                  <a:srgbClr val="E20015"/>
                </a:solidFill>
              </a:rPr>
              <a:t>Multitool</a:t>
            </a:r>
            <a:r>
              <a:rPr lang="en-GB" sz="1200" b="1" dirty="0" smtClean="0">
                <a:solidFill>
                  <a:srgbClr val="E20015"/>
                </a:solidFill>
              </a:rPr>
              <a:t> </a:t>
            </a:r>
            <a:endParaRPr lang="en-GB" sz="1200" b="1" dirty="0">
              <a:solidFill>
                <a:srgbClr val="E20015"/>
              </a:solidFill>
            </a:endParaRPr>
          </a:p>
          <a:p>
            <a:pPr>
              <a:buClr>
                <a:schemeClr val="tx1"/>
              </a:buClr>
              <a:buSzPts val="1100"/>
            </a:pPr>
            <a:r>
              <a:rPr lang="en-GB" sz="1200" dirty="0" smtClean="0"/>
              <a:t>O </a:t>
            </a:r>
            <a:r>
              <a:rPr lang="en-GB" sz="1200" dirty="0" err="1" smtClean="0"/>
              <a:t>unitate</a:t>
            </a:r>
            <a:r>
              <a:rPr lang="en-GB" sz="1200" dirty="0" smtClean="0"/>
              <a:t> de </a:t>
            </a:r>
            <a:r>
              <a:rPr lang="en-GB" sz="1200" dirty="0" err="1" smtClean="0"/>
              <a:t>putere</a:t>
            </a:r>
            <a:r>
              <a:rPr lang="en-GB" sz="1200" dirty="0" smtClean="0"/>
              <a:t> + </a:t>
            </a:r>
            <a:r>
              <a:rPr lang="en-GB" sz="1200" dirty="0" err="1" smtClean="0"/>
              <a:t>noi</a:t>
            </a:r>
            <a:r>
              <a:rPr lang="en-GB" sz="1200" dirty="0" smtClean="0"/>
              <a:t> </a:t>
            </a:r>
            <a:r>
              <a:rPr lang="en-GB" sz="1200" dirty="0" err="1" smtClean="0"/>
              <a:t>atasamente</a:t>
            </a:r>
            <a:r>
              <a:rPr lang="en-GB" sz="1200" dirty="0" smtClean="0"/>
              <a:t> </a:t>
            </a:r>
            <a:r>
              <a:rPr lang="en-GB" sz="1200" dirty="0"/>
              <a:t>= </a:t>
            </a:r>
            <a:r>
              <a:rPr lang="en-GB" sz="1200" dirty="0" err="1" smtClean="0"/>
              <a:t>noi</a:t>
            </a:r>
            <a:r>
              <a:rPr lang="en-GB" sz="1200" dirty="0" smtClean="0"/>
              <a:t> </a:t>
            </a:r>
            <a:r>
              <a:rPr lang="en-GB" sz="1200" dirty="0" err="1" smtClean="0"/>
              <a:t>utilizari</a:t>
            </a:r>
            <a:endParaRPr lang="en-GB" sz="1200" dirty="0"/>
          </a:p>
        </p:txBody>
      </p:sp>
      <p:sp>
        <p:nvSpPr>
          <p:cNvPr id="14355" name="AutoShape 11_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995363" y="3014663"/>
            <a:ext cx="1759669" cy="433387"/>
          </a:xfrm>
          <a:prstGeom prst="borderCallout1">
            <a:avLst>
              <a:gd name="adj1" fmla="val 26375"/>
              <a:gd name="adj2" fmla="val -4713"/>
              <a:gd name="adj3" fmla="val 365569"/>
              <a:gd name="adj4" fmla="val -94792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91362" tIns="45679" rIns="91362" bIns="45679"/>
          <a:lstStyle/>
          <a:p>
            <a:pPr>
              <a:buClr>
                <a:schemeClr val="tx1"/>
              </a:buClr>
              <a:buSzPts val="1100"/>
            </a:pPr>
            <a:r>
              <a:rPr lang="en-GB" sz="1200" b="1" dirty="0" err="1" smtClean="0">
                <a:solidFill>
                  <a:srgbClr val="E20015"/>
                </a:solidFill>
              </a:rPr>
              <a:t>Sistem</a:t>
            </a:r>
            <a:r>
              <a:rPr lang="en-GB" sz="1200" b="1" dirty="0" smtClean="0">
                <a:solidFill>
                  <a:srgbClr val="E20015"/>
                </a:solidFill>
              </a:rPr>
              <a:t> ‘Anti-</a:t>
            </a:r>
            <a:r>
              <a:rPr lang="en-GB" sz="1200" b="1" dirty="0" err="1" smtClean="0">
                <a:solidFill>
                  <a:srgbClr val="E20015"/>
                </a:solidFill>
              </a:rPr>
              <a:t>Blocare</a:t>
            </a:r>
            <a:r>
              <a:rPr lang="en-GB" sz="1200" b="1" dirty="0" smtClean="0">
                <a:solidFill>
                  <a:srgbClr val="E20015"/>
                </a:solidFill>
              </a:rPr>
              <a:t>’</a:t>
            </a:r>
            <a:endParaRPr lang="en-GB" sz="1200" b="1" dirty="0">
              <a:solidFill>
                <a:srgbClr val="E20015"/>
              </a:solidFill>
            </a:endParaRPr>
          </a:p>
          <a:p>
            <a:pPr>
              <a:buClr>
                <a:schemeClr val="tx1"/>
              </a:buClr>
              <a:buSzPts val="1100"/>
            </a:pPr>
            <a:r>
              <a:rPr lang="en-GB" sz="1200" dirty="0" err="1" smtClean="0"/>
              <a:t>Actiune</a:t>
            </a:r>
            <a:r>
              <a:rPr lang="en-GB" sz="1200" dirty="0" smtClean="0"/>
              <a:t> </a:t>
            </a:r>
            <a:r>
              <a:rPr lang="en-GB" sz="1200" dirty="0" err="1" smtClean="0"/>
              <a:t>puternica</a:t>
            </a:r>
            <a:r>
              <a:rPr lang="en-GB" sz="1200" dirty="0" smtClean="0"/>
              <a:t>,</a:t>
            </a:r>
            <a:endParaRPr lang="en-GB" sz="1200" dirty="0"/>
          </a:p>
          <a:p>
            <a:pPr>
              <a:buClr>
                <a:schemeClr val="tx1"/>
              </a:buClr>
              <a:buSzPts val="1100"/>
            </a:pPr>
            <a:r>
              <a:rPr lang="en-GB" sz="1200" dirty="0" err="1" smtClean="0"/>
              <a:t>Fara</a:t>
            </a:r>
            <a:r>
              <a:rPr lang="en-GB" sz="1200" dirty="0" smtClean="0"/>
              <a:t> </a:t>
            </a:r>
            <a:r>
              <a:rPr lang="en-GB" sz="1200" dirty="0" err="1" smtClean="0"/>
              <a:t>timp</a:t>
            </a:r>
            <a:r>
              <a:rPr lang="en-GB" sz="1200" dirty="0" smtClean="0"/>
              <a:t> </a:t>
            </a:r>
            <a:r>
              <a:rPr lang="en-GB" sz="1200" dirty="0" err="1" smtClean="0"/>
              <a:t>pierdut</a:t>
            </a:r>
            <a:endParaRPr lang="en-GB" sz="1200" dirty="0"/>
          </a:p>
        </p:txBody>
      </p:sp>
      <p:sp>
        <p:nvSpPr>
          <p:cNvPr id="14356" name="AutoShape 11__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6619875" y="2147888"/>
            <a:ext cx="1751781" cy="866204"/>
          </a:xfrm>
          <a:prstGeom prst="borderCallout1">
            <a:avLst>
              <a:gd name="adj1" fmla="val 26375"/>
              <a:gd name="adj2" fmla="val -3870"/>
              <a:gd name="adj3" fmla="val 365569"/>
              <a:gd name="adj4" fmla="val -77824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91362" tIns="45679" rIns="91362" bIns="45679"/>
          <a:lstStyle/>
          <a:p>
            <a:r>
              <a:rPr lang="en-GB" sz="1200" b="1" dirty="0" err="1" smtClean="0">
                <a:solidFill>
                  <a:srgbClr val="E20015"/>
                </a:solidFill>
              </a:rPr>
              <a:t>Ergonomie</a:t>
            </a:r>
            <a:r>
              <a:rPr lang="en-GB" sz="1200" b="1" dirty="0" smtClean="0">
                <a:solidFill>
                  <a:srgbClr val="E20015"/>
                </a:solidFill>
              </a:rPr>
              <a:t> perfecta</a:t>
            </a:r>
            <a:endParaRPr lang="en-GB" sz="1200" b="1" dirty="0">
              <a:solidFill>
                <a:srgbClr val="E20015"/>
              </a:solidFill>
            </a:endParaRPr>
          </a:p>
          <a:p>
            <a:r>
              <a:rPr lang="en-GB" sz="1200" dirty="0" smtClean="0"/>
              <a:t>Mica, </a:t>
            </a:r>
            <a:r>
              <a:rPr lang="en-GB" sz="1200" dirty="0" err="1" smtClean="0"/>
              <a:t>usoara</a:t>
            </a:r>
            <a:r>
              <a:rPr lang="en-GB" sz="1200" dirty="0" smtClean="0"/>
              <a:t>, </a:t>
            </a:r>
            <a:r>
              <a:rPr lang="en-GB" sz="1200" dirty="0" err="1" smtClean="0"/>
              <a:t>compacta</a:t>
            </a:r>
            <a:r>
              <a:rPr lang="en-GB" sz="1200" dirty="0" smtClean="0"/>
              <a:t>, </a:t>
            </a:r>
            <a:r>
              <a:rPr lang="en-GB" sz="1200" dirty="0" err="1" smtClean="0"/>
              <a:t>cantareste</a:t>
            </a:r>
            <a:r>
              <a:rPr lang="en-GB" sz="1200" dirty="0" smtClean="0"/>
              <a:t> max</a:t>
            </a:r>
            <a:r>
              <a:rPr lang="en-GB" sz="1200" dirty="0"/>
              <a:t>. 550g</a:t>
            </a:r>
          </a:p>
        </p:txBody>
      </p:sp>
      <p:sp>
        <p:nvSpPr>
          <p:cNvPr id="14357" name="Line 16_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611438" y="1646238"/>
            <a:ext cx="2016125" cy="0"/>
          </a:xfrm>
          <a:prstGeom prst="line">
            <a:avLst/>
          </a:prstGeom>
          <a:noFill/>
          <a:ln w="28575">
            <a:solidFill>
              <a:srgbClr val="DF0024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58" name="AutoShape 11___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995362" y="2078038"/>
            <a:ext cx="2047701" cy="936054"/>
          </a:xfrm>
          <a:prstGeom prst="borderCallout1">
            <a:avLst>
              <a:gd name="adj1" fmla="val 26375"/>
              <a:gd name="adj2" fmla="val -4005"/>
              <a:gd name="adj3" fmla="val 797435"/>
              <a:gd name="adj4" fmla="val -76731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91362" tIns="45679" rIns="91362" bIns="45679"/>
          <a:lstStyle/>
          <a:p>
            <a:pPr>
              <a:buClr>
                <a:schemeClr val="tx1"/>
              </a:buClr>
              <a:buSzPts val="1100"/>
            </a:pPr>
            <a:r>
              <a:rPr lang="en-GB" sz="1200" b="1" dirty="0" smtClean="0">
                <a:solidFill>
                  <a:srgbClr val="E20015"/>
                </a:solidFill>
              </a:rPr>
              <a:t>Indicator al </a:t>
            </a:r>
            <a:r>
              <a:rPr lang="en-GB" sz="1200" b="1" dirty="0" err="1" smtClean="0">
                <a:solidFill>
                  <a:srgbClr val="E20015"/>
                </a:solidFill>
              </a:rPr>
              <a:t>statusului</a:t>
            </a:r>
            <a:r>
              <a:rPr lang="en-GB" sz="1200" b="1" dirty="0" smtClean="0">
                <a:solidFill>
                  <a:srgbClr val="E20015"/>
                </a:solidFill>
              </a:rPr>
              <a:t> </a:t>
            </a:r>
            <a:r>
              <a:rPr lang="en-GB" sz="1200" b="1" dirty="0" err="1" smtClean="0">
                <a:solidFill>
                  <a:srgbClr val="E20015"/>
                </a:solidFill>
              </a:rPr>
              <a:t>bateriei</a:t>
            </a:r>
            <a:endParaRPr lang="en-GB" sz="1200" b="1" dirty="0" smtClean="0">
              <a:solidFill>
                <a:srgbClr val="E20015"/>
              </a:solidFill>
            </a:endParaRPr>
          </a:p>
          <a:p>
            <a:pPr>
              <a:buClr>
                <a:schemeClr val="tx1"/>
              </a:buClr>
              <a:buSzPts val="1100"/>
            </a:pPr>
            <a:r>
              <a:rPr lang="en-GB" sz="1200" dirty="0" smtClean="0"/>
              <a:t>4-faze de display ale LED-</a:t>
            </a:r>
            <a:r>
              <a:rPr lang="en-GB" sz="1200" dirty="0" err="1" smtClean="0"/>
              <a:t>ului</a:t>
            </a:r>
            <a:r>
              <a:rPr lang="en-GB" sz="1200" dirty="0" smtClean="0"/>
              <a:t> </a:t>
            </a:r>
            <a:r>
              <a:rPr lang="en-GB" sz="1200" dirty="0" err="1" smtClean="0"/>
              <a:t>ce</a:t>
            </a:r>
            <a:r>
              <a:rPr lang="en-GB" sz="1200" dirty="0" smtClean="0"/>
              <a:t> </a:t>
            </a:r>
            <a:r>
              <a:rPr lang="en-GB" sz="1200" dirty="0" err="1" smtClean="0"/>
              <a:t>indica</a:t>
            </a:r>
            <a:r>
              <a:rPr lang="en-GB" sz="1200" dirty="0" smtClean="0"/>
              <a:t> </a:t>
            </a:r>
            <a:r>
              <a:rPr lang="en-GB" sz="1200" dirty="0" err="1" smtClean="0"/>
              <a:t>statusul</a:t>
            </a:r>
            <a:r>
              <a:rPr lang="en-GB" sz="1200" dirty="0" smtClean="0"/>
              <a:t> </a:t>
            </a:r>
            <a:r>
              <a:rPr lang="en-GB" sz="1200" dirty="0" err="1" smtClean="0"/>
              <a:t>bateriei</a:t>
            </a:r>
            <a:endParaRPr lang="en-GB" sz="1200" dirty="0"/>
          </a:p>
        </p:txBody>
      </p:sp>
      <p:sp>
        <p:nvSpPr>
          <p:cNvPr id="14359" name="Line 16__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827338" y="2149475"/>
            <a:ext cx="1079500" cy="0"/>
          </a:xfrm>
          <a:prstGeom prst="line">
            <a:avLst/>
          </a:prstGeom>
          <a:noFill/>
          <a:ln w="28575">
            <a:solidFill>
              <a:srgbClr val="DF0024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60" name="Rectangle 7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81075" y="1285875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 dirty="0" err="1" smtClean="0">
                <a:solidFill>
                  <a:srgbClr val="E20015"/>
                </a:solidFill>
              </a:rPr>
              <a:t>Softgrip</a:t>
            </a:r>
            <a:r>
              <a:rPr lang="en-GB" sz="1200" b="1" dirty="0" smtClean="0">
                <a:solidFill>
                  <a:srgbClr val="E20015"/>
                </a:solidFill>
              </a:rPr>
              <a:t> </a:t>
            </a:r>
            <a:r>
              <a:rPr lang="en-GB" sz="1200" b="1" dirty="0" err="1" smtClean="0">
                <a:solidFill>
                  <a:srgbClr val="E20015"/>
                </a:solidFill>
              </a:rPr>
              <a:t>confortabil</a:t>
            </a:r>
            <a:endParaRPr lang="en-GB" sz="1200" b="1" dirty="0">
              <a:solidFill>
                <a:srgbClr val="E20015"/>
              </a:solidFill>
            </a:endParaRPr>
          </a:p>
          <a:p>
            <a:r>
              <a:rPr lang="en-GB" sz="1200" dirty="0" err="1" smtClean="0"/>
              <a:t>Suprafata</a:t>
            </a:r>
            <a:r>
              <a:rPr lang="en-GB" sz="1200" dirty="0" smtClean="0"/>
              <a:t> </a:t>
            </a:r>
            <a:r>
              <a:rPr lang="en-GB" sz="1200" dirty="0" err="1" smtClean="0"/>
              <a:t>aderenta</a:t>
            </a:r>
            <a:r>
              <a:rPr lang="en-GB" sz="1200" dirty="0" smtClean="0"/>
              <a:t> </a:t>
            </a:r>
            <a:r>
              <a:rPr lang="en-GB" sz="1200" dirty="0" err="1" smtClean="0"/>
              <a:t>si</a:t>
            </a:r>
            <a:r>
              <a:rPr lang="en-GB" sz="1200" dirty="0" smtClean="0"/>
              <a:t> </a:t>
            </a:r>
            <a:r>
              <a:rPr lang="en-GB" sz="1200" dirty="0" err="1" smtClean="0"/>
              <a:t>ergonomica</a:t>
            </a:r>
            <a:r>
              <a:rPr lang="en-GB" sz="1200" dirty="0" smtClean="0"/>
              <a:t>, </a:t>
            </a:r>
            <a:r>
              <a:rPr lang="en-GB" sz="1200" dirty="0" err="1" smtClean="0"/>
              <a:t>pe</a:t>
            </a:r>
            <a:r>
              <a:rPr lang="en-GB" sz="1200" dirty="0" smtClean="0"/>
              <a:t> </a:t>
            </a:r>
            <a:r>
              <a:rPr lang="en-GB" sz="1200" dirty="0" err="1" smtClean="0"/>
              <a:t>ambele</a:t>
            </a:r>
            <a:r>
              <a:rPr lang="en-GB" sz="1200" dirty="0" smtClean="0"/>
              <a:t> </a:t>
            </a:r>
            <a:r>
              <a:rPr lang="en-GB" sz="1200" dirty="0" err="1" smtClean="0"/>
              <a:t>parti</a:t>
            </a:r>
            <a:endParaRPr lang="en-GB" sz="1200" dirty="0"/>
          </a:p>
        </p:txBody>
      </p:sp>
      <p:sp>
        <p:nvSpPr>
          <p:cNvPr id="14361" name="Line 16___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699000" y="2438400"/>
            <a:ext cx="1439863" cy="0"/>
          </a:xfrm>
          <a:prstGeom prst="line">
            <a:avLst/>
          </a:prstGeom>
          <a:noFill/>
          <a:ln w="28575">
            <a:solidFill>
              <a:srgbClr val="DF0024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62" name="Rectangle 7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624638" y="1287463"/>
            <a:ext cx="1819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 dirty="0" err="1" smtClean="0">
                <a:solidFill>
                  <a:srgbClr val="E20015"/>
                </a:solidFill>
              </a:rPr>
              <a:t>Timp</a:t>
            </a:r>
            <a:r>
              <a:rPr lang="en-GB" sz="1200" b="1" dirty="0" smtClean="0">
                <a:solidFill>
                  <a:srgbClr val="E20015"/>
                </a:solidFill>
              </a:rPr>
              <a:t> de </a:t>
            </a:r>
            <a:r>
              <a:rPr lang="en-GB" sz="1200" b="1" dirty="0" err="1" smtClean="0">
                <a:solidFill>
                  <a:srgbClr val="E20015"/>
                </a:solidFill>
              </a:rPr>
              <a:t>lucru</a:t>
            </a:r>
            <a:r>
              <a:rPr lang="en-GB" sz="1200" b="1" dirty="0" smtClean="0">
                <a:solidFill>
                  <a:srgbClr val="E20015"/>
                </a:solidFill>
              </a:rPr>
              <a:t> </a:t>
            </a:r>
            <a:r>
              <a:rPr lang="en-GB" sz="1200" b="1" dirty="0" err="1" smtClean="0">
                <a:solidFill>
                  <a:srgbClr val="E20015"/>
                </a:solidFill>
              </a:rPr>
              <a:t>pana</a:t>
            </a:r>
            <a:r>
              <a:rPr lang="en-GB" sz="1200" b="1" dirty="0" smtClean="0">
                <a:solidFill>
                  <a:srgbClr val="E20015"/>
                </a:solidFill>
              </a:rPr>
              <a:t> la 50 min</a:t>
            </a:r>
            <a:endParaRPr lang="en-GB" sz="1200" b="1" dirty="0">
              <a:solidFill>
                <a:srgbClr val="E20015"/>
              </a:solidFill>
            </a:endParaRPr>
          </a:p>
          <a:p>
            <a:r>
              <a:rPr lang="en-GB" sz="1200" dirty="0" err="1" smtClean="0"/>
              <a:t>Baterie</a:t>
            </a:r>
            <a:r>
              <a:rPr lang="en-GB" sz="1200" dirty="0" smtClean="0"/>
              <a:t> </a:t>
            </a:r>
            <a:r>
              <a:rPr lang="en-GB" sz="1200" dirty="0" err="1" smtClean="0"/>
              <a:t>integrata</a:t>
            </a:r>
            <a:r>
              <a:rPr lang="en-GB" sz="1200" dirty="0" smtClean="0"/>
              <a:t> </a:t>
            </a:r>
            <a:r>
              <a:rPr lang="en-GB" sz="1200" dirty="0" err="1" smtClean="0"/>
              <a:t>litium</a:t>
            </a:r>
            <a:r>
              <a:rPr lang="en-GB" sz="1200" dirty="0" smtClean="0"/>
              <a:t>-ion de 3.6 V</a:t>
            </a:r>
            <a:endParaRPr lang="en-GB" sz="1200" dirty="0"/>
          </a:p>
        </p:txBody>
      </p:sp>
      <p:sp>
        <p:nvSpPr>
          <p:cNvPr id="14363" name="Line 16____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419725" y="1501775"/>
            <a:ext cx="719138" cy="0"/>
          </a:xfrm>
          <a:prstGeom prst="line">
            <a:avLst/>
          </a:prstGeom>
          <a:noFill/>
          <a:ln w="28575">
            <a:solidFill>
              <a:srgbClr val="DF0024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64" name="Line 13_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458913" y="3806825"/>
            <a:ext cx="0" cy="431800"/>
          </a:xfrm>
          <a:prstGeom prst="line">
            <a:avLst/>
          </a:prstGeom>
          <a:noFill/>
          <a:ln w="28575">
            <a:solidFill>
              <a:srgbClr val="DF0024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65" name="Line 16_____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466975" y="4957763"/>
            <a:ext cx="1223963" cy="0"/>
          </a:xfrm>
          <a:prstGeom prst="line">
            <a:avLst/>
          </a:prstGeom>
          <a:noFill/>
          <a:ln w="28575">
            <a:solidFill>
              <a:srgbClr val="DF0024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4366" name="Group 30_"/>
          <p:cNvGrpSpPr>
            <a:grpSpLocks/>
          </p:cNvGrpSpPr>
          <p:nvPr/>
        </p:nvGrpSpPr>
        <p:grpSpPr bwMode="auto">
          <a:xfrm>
            <a:off x="6176963" y="2222500"/>
            <a:ext cx="393700" cy="398463"/>
            <a:chOff x="1314872" y="709836"/>
            <a:chExt cx="397942" cy="397942"/>
          </a:xfrm>
        </p:grpSpPr>
        <p:sp>
          <p:nvSpPr>
            <p:cNvPr id="79" name="Oval 78"/>
            <p:cNvSpPr/>
            <p:nvPr/>
          </p:nvSpPr>
          <p:spPr>
            <a:xfrm>
              <a:off x="1314872" y="709836"/>
              <a:ext cx="397942" cy="397942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100000">
                  <a:srgbClr val="C00000">
                    <a:lumMod val="35000"/>
                    <a:lumOff val="65000"/>
                  </a:srgbClr>
                </a:gs>
                <a:gs pos="75000">
                  <a:srgbClr val="DF0024"/>
                </a:gs>
              </a:gsLst>
              <a:lin ang="16200000" scaled="0"/>
            </a:gra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0" h="508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 dirty="0"/>
            </a:p>
          </p:txBody>
        </p:sp>
        <p:sp>
          <p:nvSpPr>
            <p:cNvPr id="14376" name="TextBox 320"/>
            <p:cNvSpPr txBox="1">
              <a:spLocks noChangeArrowheads="1"/>
            </p:cNvSpPr>
            <p:nvPr/>
          </p:nvSpPr>
          <p:spPr bwMode="auto">
            <a:xfrm>
              <a:off x="1345116" y="727276"/>
              <a:ext cx="359739" cy="366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14367" name="Group 30__"/>
          <p:cNvGrpSpPr>
            <a:grpSpLocks/>
          </p:cNvGrpSpPr>
          <p:nvPr/>
        </p:nvGrpSpPr>
        <p:grpSpPr bwMode="auto">
          <a:xfrm>
            <a:off x="6176963" y="3479800"/>
            <a:ext cx="393700" cy="398463"/>
            <a:chOff x="1314872" y="709836"/>
            <a:chExt cx="397942" cy="397942"/>
          </a:xfrm>
        </p:grpSpPr>
        <p:sp>
          <p:nvSpPr>
            <p:cNvPr id="82" name="Oval 81"/>
            <p:cNvSpPr/>
            <p:nvPr/>
          </p:nvSpPr>
          <p:spPr>
            <a:xfrm>
              <a:off x="1314872" y="709836"/>
              <a:ext cx="397942" cy="397942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100000">
                  <a:srgbClr val="C00000">
                    <a:lumMod val="35000"/>
                    <a:lumOff val="65000"/>
                  </a:srgbClr>
                </a:gs>
                <a:gs pos="75000">
                  <a:srgbClr val="DF0024"/>
                </a:gs>
              </a:gsLst>
              <a:lin ang="16200000" scaled="0"/>
            </a:gra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0" h="508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 dirty="0"/>
            </a:p>
          </p:txBody>
        </p:sp>
        <p:sp>
          <p:nvSpPr>
            <p:cNvPr id="14372" name="TextBox 3200"/>
            <p:cNvSpPr txBox="1">
              <a:spLocks noChangeArrowheads="1"/>
            </p:cNvSpPr>
            <p:nvPr/>
          </p:nvSpPr>
          <p:spPr bwMode="auto">
            <a:xfrm>
              <a:off x="1345116" y="727276"/>
              <a:ext cx="359739" cy="366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  <a:cs typeface="Arial" pitchFamily="34" charset="0"/>
                </a:rPr>
                <a:t>7</a:t>
              </a:r>
            </a:p>
          </p:txBody>
        </p:sp>
      </p:grpSp>
      <p:sp>
        <p:nvSpPr>
          <p:cNvPr id="14368" name="Slide Number Placeholder 48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F48FB410-A36F-46A6-AB93-258446BCABB0}" type="slidenum">
              <a:rPr lang="de-DE" smtClean="0">
                <a:latin typeface="Bosch Office Sans" pitchFamily="34" charset="0"/>
              </a:rPr>
              <a:pPr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 smtClean="0">
              <a:latin typeface="Bosch Office Sans" pitchFamily="34" charset="0"/>
            </a:endParaRPr>
          </a:p>
        </p:txBody>
      </p:sp>
      <p:sp>
        <p:nvSpPr>
          <p:cNvPr id="49" name="TextBox 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33400" y="0"/>
            <a:ext cx="5715000" cy="520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57150" rIns="0" bIns="0" anchor="ctr"/>
          <a:lstStyle/>
          <a:p>
            <a:pPr>
              <a:lnSpc>
                <a:spcPct val="111000"/>
              </a:lnSpc>
            </a:pPr>
            <a:r>
              <a:rPr lang="en-GB" b="1" dirty="0" err="1">
                <a:solidFill>
                  <a:srgbClr val="FFFFFF"/>
                </a:solidFill>
              </a:rPr>
              <a:t>Isio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 smtClean="0">
                <a:solidFill>
                  <a:srgbClr val="FFFFFF"/>
                </a:solidFill>
              </a:rPr>
              <a:t>Generatia</a:t>
            </a:r>
            <a:r>
              <a:rPr lang="en-GB" b="1" dirty="0" smtClean="0">
                <a:solidFill>
                  <a:srgbClr val="FFFFFF"/>
                </a:solidFill>
              </a:rPr>
              <a:t> </a:t>
            </a:r>
            <a:r>
              <a:rPr lang="en-GB" b="1" dirty="0">
                <a:solidFill>
                  <a:srgbClr val="FFFFFF"/>
                </a:solidFill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527050" y="536476"/>
            <a:ext cx="7772400" cy="533400"/>
          </a:xfrm>
          <a:prstGeom prst="rect">
            <a:avLst/>
          </a:prstGeom>
          <a:ln w="0"/>
          <a:effectLst/>
        </p:spPr>
        <p:txBody>
          <a:bodyPr lIns="0" tIns="12700" rIns="0" bIns="0"/>
          <a:lstStyle/>
          <a:p>
            <a:pPr>
              <a:lnSpc>
                <a:spcPct val="111000"/>
              </a:lnSpc>
              <a:defRPr/>
            </a:pPr>
            <a:r>
              <a:rPr lang="en-US" sz="2700" kern="0" dirty="0" err="1">
                <a:solidFill>
                  <a:srgbClr val="000000"/>
                </a:solidFill>
                <a:latin typeface="Bosch Office Sans"/>
                <a:ea typeface="+mj-ea"/>
                <a:cs typeface="+mj-cs"/>
              </a:rPr>
              <a:t>Isio</a:t>
            </a:r>
            <a:r>
              <a:rPr lang="en-US" sz="2700" kern="0" dirty="0">
                <a:solidFill>
                  <a:srgbClr val="000000"/>
                </a:solidFill>
                <a:latin typeface="Bosch Office Sans"/>
                <a:ea typeface="+mj-ea"/>
                <a:cs typeface="+mj-cs"/>
              </a:rPr>
              <a:t> </a:t>
            </a:r>
            <a:r>
              <a:rPr lang="en-US" sz="2700" kern="0" dirty="0" err="1" smtClean="0">
                <a:solidFill>
                  <a:srgbClr val="000000"/>
                </a:solidFill>
                <a:latin typeface="Bosch Office Sans"/>
                <a:ea typeface="+mj-ea"/>
                <a:cs typeface="+mj-cs"/>
              </a:rPr>
              <a:t>generatia</a:t>
            </a:r>
            <a:r>
              <a:rPr lang="en-US" sz="2700" kern="0" dirty="0" smtClean="0">
                <a:solidFill>
                  <a:srgbClr val="000000"/>
                </a:solidFill>
                <a:latin typeface="Bosch Office Sans"/>
                <a:ea typeface="+mj-ea"/>
                <a:cs typeface="+mj-cs"/>
              </a:rPr>
              <a:t> </a:t>
            </a:r>
            <a:r>
              <a:rPr lang="en-US" sz="2700" kern="0" dirty="0">
                <a:solidFill>
                  <a:srgbClr val="000000"/>
                </a:solidFill>
                <a:latin typeface="Bosch Office Sans"/>
                <a:ea typeface="+mj-ea"/>
                <a:cs typeface="+mj-cs"/>
              </a:rPr>
              <a:t>3</a:t>
            </a:r>
            <a:endParaRPr lang="en-GB" sz="2700" kern="0" dirty="0">
              <a:solidFill>
                <a:srgbClr val="000000"/>
              </a:solidFill>
              <a:latin typeface="Bosch Office Sans"/>
              <a:ea typeface="+mj-ea"/>
              <a:cs typeface="+mj-cs"/>
            </a:endParaRPr>
          </a:p>
        </p:txBody>
      </p:sp>
      <p:pic>
        <p:nvPicPr>
          <p:cNvPr id="15363" name="Picture 15" descr="BEQIK_FR.png" hidden="1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200" y="5653088"/>
            <a:ext cx="381000" cy="1746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33400" y="59309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700">
                <a:solidFill>
                  <a:srgbClr val="808285"/>
                </a:solidFill>
              </a:rPr>
              <a:t>Strictly confidential  | PT-LG/MKP | April 2013 | © Robert Bosch GmbH 2013. All rights reserved, also regarding any disposal, exploitation, reproduction, editing, distribution, as well as in the event of applications for industrial property rights.</a:t>
            </a:r>
          </a:p>
        </p:txBody>
      </p:sp>
      <p:sp>
        <p:nvSpPr>
          <p:cNvPr id="3" name="Rectangle 2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6477000" y="205143"/>
            <a:ext cx="1828800" cy="123111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2" name="Rectangle 1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15368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0776" y="5102324"/>
            <a:ext cx="7791450" cy="369332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 algn="ctr" eaLnBrk="0" hangingPunct="0">
              <a:buClr>
                <a:srgbClr val="5D7298"/>
              </a:buClr>
              <a:buSzPct val="65000"/>
            </a:pPr>
            <a:r>
              <a:rPr lang="en-US" b="1" dirty="0" err="1" smtClean="0">
                <a:solidFill>
                  <a:srgbClr val="153B63"/>
                </a:solidFill>
              </a:rPr>
              <a:t>Noul</a:t>
            </a:r>
            <a:r>
              <a:rPr lang="en-US" b="1" dirty="0" smtClean="0">
                <a:solidFill>
                  <a:srgbClr val="153B63"/>
                </a:solidFill>
              </a:rPr>
              <a:t> </a:t>
            </a:r>
            <a:r>
              <a:rPr lang="en-US" b="1" dirty="0" err="1" smtClean="0">
                <a:solidFill>
                  <a:srgbClr val="153B63"/>
                </a:solidFill>
              </a:rPr>
              <a:t>Isio</a:t>
            </a:r>
            <a:r>
              <a:rPr lang="en-US" b="1" dirty="0">
                <a:solidFill>
                  <a:srgbClr val="153B63"/>
                </a:solidFill>
              </a:rPr>
              <a:t>, </a:t>
            </a:r>
            <a:r>
              <a:rPr lang="en-US" b="1" dirty="0" err="1" smtClean="0">
                <a:solidFill>
                  <a:srgbClr val="153B63"/>
                </a:solidFill>
              </a:rPr>
              <a:t>ajutorul</a:t>
            </a:r>
            <a:r>
              <a:rPr lang="en-US" b="1" dirty="0" smtClean="0">
                <a:solidFill>
                  <a:srgbClr val="153B63"/>
                </a:solidFill>
              </a:rPr>
              <a:t> multi-functional </a:t>
            </a:r>
            <a:r>
              <a:rPr lang="en-US" b="1" dirty="0" err="1" smtClean="0">
                <a:solidFill>
                  <a:srgbClr val="153B63"/>
                </a:solidFill>
              </a:rPr>
              <a:t>pentru</a:t>
            </a:r>
            <a:r>
              <a:rPr lang="en-US" b="1" dirty="0" smtClean="0">
                <a:solidFill>
                  <a:srgbClr val="153B63"/>
                </a:solidFill>
              </a:rPr>
              <a:t> </a:t>
            </a:r>
            <a:r>
              <a:rPr lang="en-US" b="1" dirty="0" err="1" smtClean="0">
                <a:solidFill>
                  <a:srgbClr val="153B63"/>
                </a:solidFill>
              </a:rPr>
              <a:t>gradinaritul</a:t>
            </a:r>
            <a:r>
              <a:rPr lang="en-US" b="1" dirty="0" smtClean="0">
                <a:solidFill>
                  <a:srgbClr val="153B63"/>
                </a:solidFill>
              </a:rPr>
              <a:t> de </a:t>
            </a:r>
            <a:r>
              <a:rPr lang="en-US" b="1" dirty="0" err="1" smtClean="0">
                <a:solidFill>
                  <a:srgbClr val="153B63"/>
                </a:solidFill>
              </a:rPr>
              <a:t>zi</a:t>
            </a:r>
            <a:r>
              <a:rPr lang="en-US" b="1" dirty="0" smtClean="0">
                <a:solidFill>
                  <a:srgbClr val="153B63"/>
                </a:solidFill>
              </a:rPr>
              <a:t> cu </a:t>
            </a:r>
            <a:r>
              <a:rPr lang="en-US" b="1" dirty="0" err="1" smtClean="0">
                <a:solidFill>
                  <a:srgbClr val="153B63"/>
                </a:solidFill>
              </a:rPr>
              <a:t>zi</a:t>
            </a:r>
            <a:r>
              <a:rPr lang="en-US" b="1" dirty="0" smtClean="0">
                <a:solidFill>
                  <a:srgbClr val="153B63"/>
                </a:solidFill>
              </a:rPr>
              <a:t>.</a:t>
            </a:r>
            <a:endParaRPr lang="en-US" b="1" dirty="0">
              <a:solidFill>
                <a:srgbClr val="153B63"/>
              </a:solidFill>
            </a:endParaRPr>
          </a:p>
        </p:txBody>
      </p:sp>
      <p:graphicFrame>
        <p:nvGraphicFramePr>
          <p:cNvPr id="27" name="Group 48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1962944" y="3867116"/>
          <a:ext cx="4969048" cy="1163200"/>
        </p:xfrm>
        <a:graphic>
          <a:graphicData uri="http://schemas.openxmlformats.org/drawingml/2006/table">
            <a:tbl>
              <a:tblPr/>
              <a:tblGrid>
                <a:gridCol w="2532064"/>
                <a:gridCol w="2436984"/>
              </a:tblGrid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18000" marB="3600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E8C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sch Office Sans" pitchFamily="34" charset="0"/>
                        </a:rPr>
                        <a:t>Isio </a:t>
                      </a:r>
                    </a:p>
                  </a:txBody>
                  <a:tcPr marL="90000" marR="90000" marT="18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E8CB2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Lungimea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lamei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/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latimea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18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12cm / 8cm</a:t>
                      </a:r>
                    </a:p>
                  </a:txBody>
                  <a:tcPr marL="90000" marR="90000" marT="18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Sistem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capsulat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18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Da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18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839788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cs typeface="Arial" charset="0"/>
                        </a:rPr>
                        <a:t>Greutate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  <a:cs typeface="Arial" charset="0"/>
                      </a:endParaRP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9788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  <a:cs typeface="Arial" charset="0"/>
                        </a:rPr>
                        <a:t>550g (max)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grpSp>
        <p:nvGrpSpPr>
          <p:cNvPr id="15387" name="Group 15"/>
          <p:cNvGrpSpPr>
            <a:grpSpLocks/>
          </p:cNvGrpSpPr>
          <p:nvPr/>
        </p:nvGrpSpPr>
        <p:grpSpPr bwMode="auto">
          <a:xfrm>
            <a:off x="6427440" y="1357313"/>
            <a:ext cx="2016473" cy="1872803"/>
            <a:chOff x="798513" y="1414463"/>
            <a:chExt cx="5152632" cy="3946492"/>
          </a:xfrm>
        </p:grpSpPr>
        <p:pic>
          <p:nvPicPr>
            <p:cNvPr id="15391" name="Picture 62" descr="https://www.bosch-pt.com/boptbdb/modules/oragetblob.dll/Isio3_Shrub_Left.jpg?db=boewmdb5@boewmdb5&amp;item=boptbdb.lobs&amp;id=597648&amp;mime=image/jpe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98513" y="1414463"/>
              <a:ext cx="4981575" cy="383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2" name="Picture 64" descr="https://www.bosch-pt.com/boptbdb/modules/oragetblob.dll/BoschLG_GrassShearBlade7193.jpg?db=boewmdb5@boewmdb5&amp;item=boptbdb.lobs&amp;id=597686&amp;mime=image/jpe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20762" y="3690259"/>
              <a:ext cx="2730383" cy="1670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88" name="Picture 71_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4138" y="1430338"/>
            <a:ext cx="497398" cy="43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9" name="Rectangl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2288" y="1069876"/>
            <a:ext cx="5905152" cy="273630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63500" rIns="0" bIns="0"/>
          <a:lstStyle/>
          <a:p>
            <a:pPr marL="304800" indent="-304800">
              <a:lnSpc>
                <a:spcPct val="101000"/>
              </a:lnSpc>
              <a:buClr>
                <a:srgbClr val="425C8F"/>
              </a:buClr>
              <a:buSzPct val="65000"/>
              <a:buFont typeface="Wingdings" pitchFamily="2" charset="2"/>
              <a:buChar char="è"/>
            </a:pPr>
            <a:r>
              <a:rPr lang="en-US" sz="1600" b="1" dirty="0" smtClean="0"/>
              <a:t>UNIC</a:t>
            </a:r>
          </a:p>
          <a:p>
            <a:pPr marL="542925" lvl="1" indent="-219075">
              <a:lnSpc>
                <a:spcPct val="101000"/>
              </a:lnSpc>
              <a:buClr>
                <a:srgbClr val="425C8F"/>
              </a:buClr>
              <a:buSzPct val="100000"/>
              <a:buFont typeface="Arial" pitchFamily="34" charset="0"/>
              <a:buChar char="•"/>
            </a:pPr>
            <a:r>
              <a:rPr lang="en-GB" sz="1600" dirty="0" err="1" smtClean="0"/>
              <a:t>Cea</a:t>
            </a:r>
            <a:r>
              <a:rPr lang="en-GB" sz="1600" dirty="0" smtClean="0"/>
              <a:t> </a:t>
            </a:r>
            <a:r>
              <a:rPr lang="en-GB" sz="1600" dirty="0" err="1" smtClean="0"/>
              <a:t>mai</a:t>
            </a:r>
            <a:r>
              <a:rPr lang="en-GB" sz="1600" dirty="0" smtClean="0"/>
              <a:t> </a:t>
            </a:r>
            <a:r>
              <a:rPr lang="en-GB" sz="1600" dirty="0" err="1" smtClean="0"/>
              <a:t>compacta</a:t>
            </a:r>
            <a:r>
              <a:rPr lang="en-GB" sz="1600" dirty="0" smtClean="0"/>
              <a:t> </a:t>
            </a:r>
            <a:r>
              <a:rPr lang="en-GB" sz="1600" dirty="0" err="1" smtClean="0"/>
              <a:t>si</a:t>
            </a:r>
            <a:r>
              <a:rPr lang="en-GB" sz="1600" dirty="0" smtClean="0"/>
              <a:t> </a:t>
            </a:r>
            <a:r>
              <a:rPr lang="en-GB" sz="1600" dirty="0" err="1" smtClean="0"/>
              <a:t>versatila</a:t>
            </a:r>
            <a:r>
              <a:rPr lang="en-GB" sz="1600" dirty="0" smtClean="0"/>
              <a:t> </a:t>
            </a:r>
            <a:r>
              <a:rPr lang="en-GB" sz="1600" dirty="0" err="1" smtClean="0"/>
              <a:t>unealta</a:t>
            </a:r>
            <a:r>
              <a:rPr lang="en-GB" sz="1600" dirty="0" smtClean="0"/>
              <a:t> de </a:t>
            </a:r>
            <a:r>
              <a:rPr lang="en-GB" sz="1600" dirty="0" err="1" smtClean="0"/>
              <a:t>tuns</a:t>
            </a:r>
            <a:r>
              <a:rPr lang="en-GB" sz="1600" dirty="0" smtClean="0"/>
              <a:t> </a:t>
            </a:r>
            <a:r>
              <a:rPr lang="en-GB" sz="1600" dirty="0" err="1" smtClean="0"/>
              <a:t>iarba</a:t>
            </a:r>
            <a:r>
              <a:rPr lang="en-GB" sz="1600" dirty="0" smtClean="0"/>
              <a:t> &amp; </a:t>
            </a:r>
            <a:r>
              <a:rPr lang="en-GB" sz="1600" dirty="0" err="1" smtClean="0"/>
              <a:t>arbustii</a:t>
            </a:r>
            <a:endParaRPr lang="en-GB" sz="1600" dirty="0" smtClean="0"/>
          </a:p>
          <a:p>
            <a:pPr marL="542925" lvl="1" indent="-219075">
              <a:lnSpc>
                <a:spcPct val="101000"/>
              </a:lnSpc>
              <a:buClr>
                <a:srgbClr val="425C8F"/>
              </a:buClr>
              <a:buSzPct val="100000"/>
              <a:buFont typeface="Arial" pitchFamily="34" charset="0"/>
              <a:buChar char="•"/>
            </a:pPr>
            <a:endParaRPr lang="en-US" sz="1600" b="1" dirty="0"/>
          </a:p>
          <a:p>
            <a:pPr marL="304800" indent="-304800">
              <a:lnSpc>
                <a:spcPct val="101000"/>
              </a:lnSpc>
              <a:buClr>
                <a:srgbClr val="425C8F"/>
              </a:buClr>
              <a:buSzPct val="65000"/>
              <a:buFont typeface="Wingdings" pitchFamily="2" charset="2"/>
              <a:buChar char="è"/>
            </a:pPr>
            <a:r>
              <a:rPr lang="en-US" sz="1600" b="1" dirty="0"/>
              <a:t>Top </a:t>
            </a:r>
            <a:r>
              <a:rPr lang="en-US" sz="1600" b="1" dirty="0" err="1" smtClean="0"/>
              <a:t>argumente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vanzare</a:t>
            </a:r>
            <a:endParaRPr lang="en-US" sz="1600" b="1" dirty="0"/>
          </a:p>
          <a:p>
            <a:pPr marL="762000" lvl="1" indent="-304800" eaLnBrk="0" hangingPunct="0">
              <a:lnSpc>
                <a:spcPct val="120000"/>
              </a:lnSpc>
              <a:buClr>
                <a:srgbClr val="425C8F"/>
              </a:buClr>
              <a:buFontTx/>
              <a:buChar char="•"/>
            </a:pPr>
            <a:r>
              <a:rPr lang="en-GB" sz="1600" dirty="0" err="1" smtClean="0"/>
              <a:t>Versatilitate</a:t>
            </a:r>
            <a:r>
              <a:rPr lang="en-GB" sz="1600" dirty="0" smtClean="0"/>
              <a:t> cu o </a:t>
            </a:r>
            <a:r>
              <a:rPr lang="en-GB" sz="1600" dirty="0" err="1" smtClean="0"/>
              <a:t>noua</a:t>
            </a:r>
            <a:r>
              <a:rPr lang="en-GB" sz="1600" dirty="0" smtClean="0"/>
              <a:t> </a:t>
            </a:r>
            <a:r>
              <a:rPr lang="en-GB" sz="1600" dirty="0" err="1" smtClean="0"/>
              <a:t>gama</a:t>
            </a:r>
            <a:r>
              <a:rPr lang="en-GB" sz="1600" dirty="0" smtClean="0"/>
              <a:t> de </a:t>
            </a:r>
            <a:r>
              <a:rPr lang="en-GB" sz="1600" dirty="0" err="1" smtClean="0"/>
              <a:t>atasamente</a:t>
            </a:r>
            <a:r>
              <a:rPr lang="en-GB" sz="1600" dirty="0" smtClean="0"/>
              <a:t> de tip “Multi-Click’</a:t>
            </a:r>
            <a:endParaRPr lang="en-GB" sz="1600" dirty="0"/>
          </a:p>
          <a:p>
            <a:pPr marL="762000" lvl="1" indent="-304800" eaLnBrk="0" hangingPunct="0">
              <a:lnSpc>
                <a:spcPct val="120000"/>
              </a:lnSpc>
              <a:buClr>
                <a:srgbClr val="425C8F"/>
              </a:buClr>
              <a:buFontTx/>
              <a:buChar char="•"/>
            </a:pPr>
            <a:r>
              <a:rPr lang="en-GB" sz="1600" dirty="0"/>
              <a:t>Compact, </a:t>
            </a:r>
            <a:r>
              <a:rPr lang="en-GB" sz="1600" dirty="0" err="1" smtClean="0"/>
              <a:t>usor</a:t>
            </a:r>
            <a:r>
              <a:rPr lang="en-GB" sz="1600" dirty="0" smtClean="0"/>
              <a:t> </a:t>
            </a:r>
            <a:r>
              <a:rPr lang="en-GB" sz="1600" dirty="0" err="1" smtClean="0"/>
              <a:t>si</a:t>
            </a:r>
            <a:r>
              <a:rPr lang="en-GB" sz="1600" dirty="0" smtClean="0"/>
              <a:t> </a:t>
            </a:r>
            <a:r>
              <a:rPr lang="en-GB" sz="1600" dirty="0" err="1" smtClean="0"/>
              <a:t>puternic</a:t>
            </a:r>
            <a:r>
              <a:rPr lang="en-GB" sz="1600" dirty="0" smtClean="0"/>
              <a:t> </a:t>
            </a:r>
            <a:r>
              <a:rPr lang="en-GB" sz="1600" dirty="0" err="1" smtClean="0"/>
              <a:t>pentru</a:t>
            </a:r>
            <a:r>
              <a:rPr lang="en-GB" sz="1600" dirty="0" smtClean="0"/>
              <a:t> </a:t>
            </a:r>
            <a:r>
              <a:rPr lang="en-GB" sz="1600" dirty="0" err="1" smtClean="0"/>
              <a:t>gradinaritul</a:t>
            </a:r>
            <a:r>
              <a:rPr lang="en-GB" sz="1600" dirty="0" smtClean="0"/>
              <a:t> </a:t>
            </a:r>
            <a:r>
              <a:rPr lang="en-GB" sz="1600" dirty="0" err="1" smtClean="0"/>
              <a:t>fara</a:t>
            </a:r>
            <a:r>
              <a:rPr lang="en-GB" sz="1600" dirty="0" smtClean="0"/>
              <a:t> </a:t>
            </a:r>
            <a:r>
              <a:rPr lang="en-GB" sz="1600" dirty="0" err="1" smtClean="0"/>
              <a:t>efort</a:t>
            </a:r>
            <a:endParaRPr lang="en-GB" sz="1600" dirty="0"/>
          </a:p>
          <a:p>
            <a:pPr marL="762000" lvl="1" indent="-304800" eaLnBrk="0" hangingPunct="0">
              <a:lnSpc>
                <a:spcPct val="120000"/>
              </a:lnSpc>
              <a:buClr>
                <a:srgbClr val="425C8F"/>
              </a:buClr>
              <a:buFontTx/>
              <a:buChar char="•"/>
            </a:pPr>
            <a:r>
              <a:rPr lang="en-GB" sz="1600" dirty="0" err="1" smtClean="0"/>
              <a:t>Taieri</a:t>
            </a:r>
            <a:r>
              <a:rPr lang="en-GB" sz="1600" dirty="0" smtClean="0"/>
              <a:t> </a:t>
            </a:r>
            <a:r>
              <a:rPr lang="en-GB" sz="1600" dirty="0" err="1" smtClean="0"/>
              <a:t>neintrerupte</a:t>
            </a:r>
            <a:r>
              <a:rPr lang="en-GB" sz="1600" dirty="0" smtClean="0"/>
              <a:t> </a:t>
            </a:r>
            <a:r>
              <a:rPr lang="en-GB" sz="1600" dirty="0" err="1" smtClean="0"/>
              <a:t>datorita</a:t>
            </a:r>
            <a:r>
              <a:rPr lang="en-GB" sz="1600" dirty="0" smtClean="0"/>
              <a:t> </a:t>
            </a:r>
            <a:r>
              <a:rPr lang="en-GB" sz="1600" dirty="0" err="1" smtClean="0"/>
              <a:t>bateriei</a:t>
            </a:r>
            <a:r>
              <a:rPr lang="en-GB" sz="1600" dirty="0" smtClean="0"/>
              <a:t> </a:t>
            </a:r>
            <a:r>
              <a:rPr lang="en-GB" sz="1600" dirty="0" err="1" smtClean="0"/>
              <a:t>Litium</a:t>
            </a:r>
            <a:r>
              <a:rPr lang="en-GB" sz="1600" dirty="0" smtClean="0"/>
              <a:t>-Ion </a:t>
            </a:r>
            <a:r>
              <a:rPr lang="en-GB" sz="1600" dirty="0" err="1" smtClean="0"/>
              <a:t>si</a:t>
            </a:r>
            <a:r>
              <a:rPr lang="en-GB" sz="1600" dirty="0" smtClean="0"/>
              <a:t> a </a:t>
            </a:r>
            <a:r>
              <a:rPr lang="en-GB" sz="1600" dirty="0" err="1" smtClean="0"/>
              <a:t>sistemului</a:t>
            </a:r>
            <a:r>
              <a:rPr lang="en-GB" sz="1600" dirty="0" smtClean="0"/>
              <a:t> ‘Anti-</a:t>
            </a:r>
            <a:r>
              <a:rPr lang="en-GB" sz="1600" dirty="0" err="1" smtClean="0"/>
              <a:t>blocare</a:t>
            </a:r>
            <a:r>
              <a:rPr lang="en-GB" sz="1600" dirty="0" smtClean="0"/>
              <a:t>’</a:t>
            </a:r>
            <a:endParaRPr lang="en-US" sz="1600" dirty="0"/>
          </a:p>
        </p:txBody>
      </p:sp>
      <p:sp>
        <p:nvSpPr>
          <p:cNvPr id="15390" name="Slide Number Placeholder 1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F7F66FF9-A842-4505-9110-10EA459ADB0C}" type="slidenum">
              <a:rPr lang="de-DE" smtClean="0">
                <a:latin typeface="Bosch Office Sans" pitchFamily="34" charset="0"/>
              </a:rPr>
              <a:pPr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 smtClean="0">
              <a:latin typeface="Bosch Office Sans" pitchFamily="34" charset="0"/>
            </a:endParaRPr>
          </a:p>
        </p:txBody>
      </p:sp>
      <p:sp>
        <p:nvSpPr>
          <p:cNvPr id="17" name="TextBox 16"/>
          <p:cNvSpPr txBox="1"/>
          <p:nvPr>
            <p:custDataLst>
              <p:tags r:id="rId11"/>
            </p:custDataLst>
          </p:nvPr>
        </p:nvSpPr>
        <p:spPr>
          <a:xfrm>
            <a:off x="5958562" y="5447556"/>
            <a:ext cx="26661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*please refer to country pricelists for local pricing</a:t>
            </a:r>
            <a:endParaRPr lang="en-GB" sz="900" dirty="0"/>
          </a:p>
        </p:txBody>
      </p:sp>
      <p:sp>
        <p:nvSpPr>
          <p:cNvPr id="18" name="TextBox 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33400" y="0"/>
            <a:ext cx="5715000" cy="520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57150" rIns="0" bIns="0" anchor="ctr"/>
          <a:lstStyle/>
          <a:p>
            <a:pPr>
              <a:lnSpc>
                <a:spcPct val="111000"/>
              </a:lnSpc>
            </a:pPr>
            <a:r>
              <a:rPr lang="en-GB" b="1" dirty="0" err="1">
                <a:solidFill>
                  <a:srgbClr val="FFFFFF"/>
                </a:solidFill>
              </a:rPr>
              <a:t>Isio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 smtClean="0">
                <a:solidFill>
                  <a:srgbClr val="FFFFFF"/>
                </a:solidFill>
              </a:rPr>
              <a:t>Generatia</a:t>
            </a:r>
            <a:r>
              <a:rPr lang="en-GB" b="1" dirty="0" smtClean="0">
                <a:solidFill>
                  <a:srgbClr val="FFFFFF"/>
                </a:solidFill>
              </a:rPr>
              <a:t> </a:t>
            </a:r>
            <a:r>
              <a:rPr lang="en-GB" b="1" dirty="0">
                <a:solidFill>
                  <a:srgbClr val="FFFFFF"/>
                </a:solidFill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533400" y="59309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700" smtClean="0">
                <a:solidFill>
                  <a:srgbClr val="808285"/>
                </a:solidFill>
              </a:rPr>
              <a:t>Strictly confidential  | PT/LG | April 2013 | © Robert Bosch GmbH 2013.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808285"/>
              </a:solidFill>
            </a:endParaRPr>
          </a:p>
        </p:txBody>
      </p:sp>
      <p:pic>
        <p:nvPicPr>
          <p:cNvPr id="8" name="Picture 7" descr="BEQIK_FR.png" hidden="1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27" cstate="print"/>
          <a:stretch>
            <a:fillRect/>
          </a:stretch>
        </p:blipFill>
        <p:spPr>
          <a:xfrm>
            <a:off x="76200" y="5653404"/>
            <a:ext cx="381000" cy="174625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7" name="Rectangle 6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6477000" y="205143"/>
            <a:ext cx="1828800" cy="123111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800" smtClean="0">
                <a:solidFill>
                  <a:srgbClr val="FFFFFF"/>
                </a:solidFill>
              </a:rPr>
              <a:t> </a:t>
            </a:r>
            <a:endParaRPr lang="en-GB" sz="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6"/>
            </p:custDataLst>
          </p:nvPr>
        </p:nvSpPr>
        <p:spPr>
          <a:xfrm>
            <a:off x="8509000" y="6038355"/>
            <a:ext cx="25400" cy="115288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700"/>
          </a:p>
        </p:txBody>
      </p:sp>
      <p:sp>
        <p:nvSpPr>
          <p:cNvPr id="4" name="TextBox 3" hidden="1"/>
          <p:cNvSpPr txBox="1"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endParaRPr lang="x-none" sz="130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691126-FAB3-40D1-BC2A-4417B1DFEE77}" type="slidenum">
              <a:rPr lang="x-none" smtClean="0"/>
              <a:pPr>
                <a:defRPr/>
              </a:pPr>
              <a:t>5</a:t>
            </a:fld>
            <a:endParaRPr lang="x-none"/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8"/>
            </p:custDataLst>
          </p:nvPr>
        </p:nvSpPr>
        <p:spPr>
          <a:xfrm>
            <a:off x="533400" y="533400"/>
            <a:ext cx="7772400" cy="533400"/>
          </a:xfrm>
          <a:ln w="0"/>
          <a:effectLst/>
        </p:spPr>
        <p:txBody>
          <a:bodyPr wrap="square" lIns="0" tIns="12700" rIns="0" bIns="0" anchor="t"/>
          <a:lstStyle/>
          <a:p>
            <a:r>
              <a:rPr lang="en-GB" dirty="0" err="1" smtClean="0"/>
              <a:t>Generatia</a:t>
            </a:r>
            <a:r>
              <a:rPr lang="en-GB" dirty="0" smtClean="0"/>
              <a:t> multi-</a:t>
            </a:r>
            <a:r>
              <a:rPr lang="en-GB" dirty="0" err="1" smtClean="0"/>
              <a:t>functionala</a:t>
            </a:r>
            <a:r>
              <a:rPr lang="en-GB" dirty="0" smtClean="0"/>
              <a:t> </a:t>
            </a:r>
            <a:r>
              <a:rPr lang="en-GB" dirty="0" err="1" smtClean="0"/>
              <a:t>Isio</a:t>
            </a:r>
            <a:r>
              <a:rPr lang="en-GB" dirty="0" smtClean="0"/>
              <a:t> 3</a:t>
            </a:r>
            <a:endParaRPr lang="en-GB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533400" y="3200400"/>
            <a:ext cx="7772400" cy="1676400"/>
          </a:xfrm>
          <a:ln w="0"/>
          <a:effectLst/>
        </p:spPr>
        <p:txBody>
          <a:bodyPr wrap="square" lIns="0" tIns="63500" rIns="0" bIns="0"/>
          <a:lstStyle/>
          <a:p>
            <a:endParaRPr lang="en-GB"/>
          </a:p>
        </p:txBody>
      </p:sp>
      <p:pic>
        <p:nvPicPr>
          <p:cNvPr id="34" name="Picture 4" descr="https://www.bosch-pt.com/boptbdb/modules/oragetblob.dll/hhisio056.jpg?db=boewmdb5@boewmdb5&amp;item=boptbdb.lobs&amp;id=605378&amp;mime=image/jpe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78768" y="1422422"/>
            <a:ext cx="2690243" cy="142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6" descr="https://www.bosch-pt.com/boptbdb/modules/oragetblob.dll/hhisio055.jpg?db=boewmdb5@boewmdb5&amp;item=boptbdb.lobs&amp;id=605411&amp;mime=image/jpe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/>
          <a:srcRect r="3071"/>
          <a:stretch>
            <a:fillRect/>
          </a:stretch>
        </p:blipFill>
        <p:spPr bwMode="auto">
          <a:xfrm>
            <a:off x="378768" y="3410688"/>
            <a:ext cx="2690397" cy="140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>
            <p:custDataLst>
              <p:tags r:id="rId12"/>
            </p:custDataLst>
          </p:nvPr>
        </p:nvSpPr>
        <p:spPr>
          <a:xfrm>
            <a:off x="378768" y="1108632"/>
            <a:ext cx="2689217" cy="288032"/>
          </a:xfrm>
          <a:prstGeom prst="rect">
            <a:avLst/>
          </a:prstGeom>
          <a:solidFill>
            <a:srgbClr val="00664A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46800" rIns="0" anchor="ctr" anchorCtr="0"/>
          <a:lstStyle/>
          <a:p>
            <a:pPr algn="ctr" eaLnBrk="0" hangingPunct="0"/>
            <a:r>
              <a:rPr lang="en-GB" sz="1600" dirty="0" err="1" smtClean="0">
                <a:solidFill>
                  <a:schemeClr val="bg1"/>
                </a:solidFill>
                <a:latin typeface="Bosch Office Sans"/>
              </a:rPr>
              <a:t>Foarfeca</a:t>
            </a:r>
            <a:r>
              <a:rPr lang="en-GB" sz="1600" dirty="0" smtClean="0">
                <a:solidFill>
                  <a:schemeClr val="bg1"/>
                </a:solidFill>
                <a:latin typeface="Bosch Office Sans"/>
              </a:rPr>
              <a:t> de </a:t>
            </a:r>
            <a:r>
              <a:rPr lang="en-GB" sz="1600" dirty="0" err="1" smtClean="0">
                <a:solidFill>
                  <a:schemeClr val="bg1"/>
                </a:solidFill>
                <a:latin typeface="Bosch Office Sans"/>
              </a:rPr>
              <a:t>iarba</a:t>
            </a:r>
            <a:endParaRPr lang="en-GB" sz="1600" dirty="0">
              <a:solidFill>
                <a:schemeClr val="bg1"/>
              </a:solidFill>
              <a:latin typeface="Bosch Office Sans"/>
            </a:endParaRPr>
          </a:p>
        </p:txBody>
      </p:sp>
      <p:sp>
        <p:nvSpPr>
          <p:cNvPr id="37" name="Rectangle 36"/>
          <p:cNvSpPr/>
          <p:nvPr>
            <p:custDataLst>
              <p:tags r:id="rId13"/>
            </p:custDataLst>
          </p:nvPr>
        </p:nvSpPr>
        <p:spPr>
          <a:xfrm>
            <a:off x="5753268" y="1108632"/>
            <a:ext cx="2545200" cy="288032"/>
          </a:xfrm>
          <a:prstGeom prst="rect">
            <a:avLst/>
          </a:prstGeom>
          <a:solidFill>
            <a:srgbClr val="00664A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46800" rIns="0" anchor="ctr" anchorCtr="0"/>
          <a:lstStyle/>
          <a:p>
            <a:pPr algn="ctr" eaLnBrk="0" hangingPunct="0"/>
            <a:r>
              <a:rPr lang="en-GB" sz="1600" dirty="0" err="1" smtClean="0">
                <a:solidFill>
                  <a:schemeClr val="bg1"/>
                </a:solidFill>
                <a:latin typeface="Bosch Office Sans"/>
              </a:rPr>
              <a:t>Pulverizator</a:t>
            </a:r>
            <a:endParaRPr lang="en-GB" sz="1600" dirty="0">
              <a:solidFill>
                <a:schemeClr val="bg1"/>
              </a:solidFill>
              <a:latin typeface="Bosch Office Sans"/>
            </a:endParaRPr>
          </a:p>
        </p:txBody>
      </p:sp>
      <p:sp>
        <p:nvSpPr>
          <p:cNvPr id="38" name="Rectangle 37"/>
          <p:cNvSpPr/>
          <p:nvPr>
            <p:custDataLst>
              <p:tags r:id="rId14"/>
            </p:custDataLst>
          </p:nvPr>
        </p:nvSpPr>
        <p:spPr>
          <a:xfrm>
            <a:off x="378768" y="3088986"/>
            <a:ext cx="2689217" cy="288032"/>
          </a:xfrm>
          <a:prstGeom prst="rect">
            <a:avLst/>
          </a:prstGeom>
          <a:solidFill>
            <a:srgbClr val="00664A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46800" rIns="0" anchor="ctr" anchorCtr="0"/>
          <a:lstStyle/>
          <a:p>
            <a:pPr algn="ctr" eaLnBrk="0" hangingPunct="0"/>
            <a:r>
              <a:rPr lang="en-GB" sz="1600" dirty="0" err="1" smtClean="0">
                <a:solidFill>
                  <a:schemeClr val="bg1"/>
                </a:solidFill>
                <a:latin typeface="Bosch Office Sans"/>
              </a:rPr>
              <a:t>Foarfece</a:t>
            </a:r>
            <a:r>
              <a:rPr lang="en-GB" sz="1600" dirty="0" smtClean="0">
                <a:solidFill>
                  <a:schemeClr val="bg1"/>
                </a:solidFill>
                <a:latin typeface="Bosch Office Sans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Bosch Office Sans"/>
              </a:rPr>
              <a:t>pentru</a:t>
            </a:r>
            <a:r>
              <a:rPr lang="en-GB" sz="1600" dirty="0" smtClean="0">
                <a:solidFill>
                  <a:schemeClr val="bg1"/>
                </a:solidFill>
                <a:latin typeface="Bosch Office Sans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Bosch Office Sans"/>
              </a:rPr>
              <a:t>tuns</a:t>
            </a:r>
            <a:r>
              <a:rPr lang="en-GB" sz="1600" dirty="0" smtClean="0">
                <a:solidFill>
                  <a:schemeClr val="bg1"/>
                </a:solidFill>
                <a:latin typeface="Bosch Office Sans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Bosch Office Sans"/>
              </a:rPr>
              <a:t>arbusti</a:t>
            </a:r>
            <a:endParaRPr lang="en-GB" sz="1600" dirty="0">
              <a:solidFill>
                <a:schemeClr val="bg1"/>
              </a:solidFill>
              <a:latin typeface="Bosch Office Sans"/>
            </a:endParaRPr>
          </a:p>
        </p:txBody>
      </p:sp>
      <p:cxnSp>
        <p:nvCxnSpPr>
          <p:cNvPr id="39" name="Straight Connector 38"/>
          <p:cNvCxnSpPr/>
          <p:nvPr>
            <p:custDataLst>
              <p:tags r:id="rId15"/>
            </p:custDataLst>
          </p:nvPr>
        </p:nvCxnSpPr>
        <p:spPr>
          <a:xfrm flipV="1">
            <a:off x="6074452" y="3372142"/>
            <a:ext cx="1261" cy="25036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>
            <p:custDataLst>
              <p:tags r:id="rId16"/>
            </p:custDataLst>
          </p:nvPr>
        </p:nvSpPr>
        <p:spPr>
          <a:xfrm>
            <a:off x="3115072" y="458148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 </a:t>
            </a:r>
            <a:r>
              <a:rPr lang="en-GB" dirty="0" err="1" smtClean="0"/>
              <a:t>mai</a:t>
            </a:r>
            <a:r>
              <a:rPr lang="en-GB" dirty="0" smtClean="0"/>
              <a:t> </a:t>
            </a:r>
            <a:r>
              <a:rPr lang="en-GB" dirty="0" err="1" smtClean="0"/>
              <a:t>multe</a:t>
            </a:r>
            <a:r>
              <a:rPr lang="en-GB" dirty="0" smtClean="0"/>
              <a:t> </a:t>
            </a:r>
            <a:r>
              <a:rPr lang="en-GB" dirty="0" err="1" smtClean="0"/>
              <a:t>urmeaza</a:t>
            </a:r>
            <a:r>
              <a:rPr lang="en-GB" dirty="0" smtClean="0"/>
              <a:t>....</a:t>
            </a:r>
            <a:endParaRPr lang="en-GB" dirty="0"/>
          </a:p>
        </p:txBody>
      </p:sp>
      <p:pic>
        <p:nvPicPr>
          <p:cNvPr id="41" name="Picture 2_" descr="https://www.bosch-pt.com/boptbdb/modules/oragetblob.dll/hhisio057.jpg?db=boewmdb5@boewmdb5&amp;item=boptbdb.lobs&amp;id=605423&amp;mime=image/jpe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754448" y="1422422"/>
            <a:ext cx="2545200" cy="132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62" descr="https://www.bosch-pt.com/boptbdb/modules/oragetblob.dll/Isio3_Shrub_Left.jpg?db=boewmdb5@boewmdb5&amp;item=boptbdb.lobs&amp;id=597648&amp;mime=image/jpe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51168" y="1867723"/>
            <a:ext cx="3008862" cy="231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71_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31296" y="3006598"/>
            <a:ext cx="465600" cy="40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3" cstate="print"/>
          <a:srcRect r="16435" b="19973"/>
          <a:stretch>
            <a:fillRect/>
          </a:stretch>
        </p:blipFill>
        <p:spPr bwMode="auto">
          <a:xfrm>
            <a:off x="7036042" y="3413245"/>
            <a:ext cx="1263606" cy="133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5753268" y="3400546"/>
            <a:ext cx="1264935" cy="133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45"/>
          <p:cNvSpPr/>
          <p:nvPr>
            <p:custDataLst>
              <p:tags r:id="rId22"/>
            </p:custDataLst>
          </p:nvPr>
        </p:nvSpPr>
        <p:spPr>
          <a:xfrm>
            <a:off x="5753268" y="3088986"/>
            <a:ext cx="2545200" cy="288032"/>
          </a:xfrm>
          <a:prstGeom prst="rect">
            <a:avLst/>
          </a:prstGeom>
          <a:solidFill>
            <a:srgbClr val="00664A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46800" rIns="0" anchor="ctr" anchorCtr="0"/>
          <a:lstStyle/>
          <a:p>
            <a:pPr algn="ctr" eaLnBrk="0" hangingPunct="0"/>
            <a:r>
              <a:rPr lang="en-GB" sz="1600" dirty="0" err="1" smtClean="0">
                <a:solidFill>
                  <a:schemeClr val="bg1"/>
                </a:solidFill>
              </a:rPr>
              <a:t>Maner</a:t>
            </a:r>
            <a:r>
              <a:rPr lang="en-GB" sz="1600" dirty="0" smtClean="0">
                <a:solidFill>
                  <a:schemeClr val="bg1"/>
                </a:solidFill>
              </a:rPr>
              <a:t> telescopic</a:t>
            </a:r>
            <a:endParaRPr lang="en-GB" sz="1600" dirty="0">
              <a:solidFill>
                <a:schemeClr val="bg1"/>
              </a:solidFill>
              <a:latin typeface="Bosch Office Sans"/>
            </a:endParaRPr>
          </a:p>
        </p:txBody>
      </p:sp>
      <p:sp>
        <p:nvSpPr>
          <p:cNvPr id="47" name="Rectangle 29__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0" y="5246340"/>
            <a:ext cx="8534400" cy="311150"/>
          </a:xfrm>
          <a:prstGeom prst="rect">
            <a:avLst/>
          </a:prstGeom>
          <a:solidFill>
            <a:schemeClr val="accent3"/>
          </a:solidFill>
          <a:ln w="0">
            <a:noFill/>
            <a:miter lim="800000"/>
            <a:headEnd/>
            <a:tailEnd/>
          </a:ln>
          <a:effectLst/>
        </p:spPr>
        <p:txBody>
          <a:bodyPr vert="horz" wrap="square" lIns="504000" tIns="0" rIns="252000" bIns="0" numCol="1" anchor="ctr" anchorCtr="0" compatLnSpc="1">
            <a:prstTxWarp prst="textNoShape">
              <a:avLst/>
            </a:prstTxWarp>
          </a:bodyPr>
          <a:lstStyle/>
          <a:p>
            <a:pPr marL="304800" indent="-304800" algn="ctr" eaLnBrk="0" hangingPunct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65000"/>
            </a:pPr>
            <a:r>
              <a:rPr lang="en-GB" sz="1600" b="1" dirty="0" err="1" smtClean="0">
                <a:solidFill>
                  <a:schemeClr val="bg1"/>
                </a:solidFill>
              </a:rPr>
              <a:t>Ajutorul</a:t>
            </a:r>
            <a:r>
              <a:rPr lang="en-GB" sz="1600" b="1" dirty="0" smtClean="0">
                <a:solidFill>
                  <a:schemeClr val="bg1"/>
                </a:solidFill>
              </a:rPr>
              <a:t> multi-functional </a:t>
            </a:r>
            <a:r>
              <a:rPr lang="en-GB" sz="1600" b="1" dirty="0" err="1" smtClean="0">
                <a:solidFill>
                  <a:schemeClr val="bg1"/>
                </a:solidFill>
              </a:rPr>
              <a:t>pentru</a:t>
            </a:r>
            <a:r>
              <a:rPr lang="en-GB" sz="1600" b="1" dirty="0" smtClean="0">
                <a:solidFill>
                  <a:schemeClr val="bg1"/>
                </a:solidFill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</a:rPr>
              <a:t>gradinaritul</a:t>
            </a:r>
            <a:r>
              <a:rPr lang="en-GB" sz="1600" b="1" dirty="0" smtClean="0">
                <a:solidFill>
                  <a:schemeClr val="bg1"/>
                </a:solidFill>
              </a:rPr>
              <a:t> de </a:t>
            </a:r>
            <a:r>
              <a:rPr lang="en-GB" sz="1600" b="1" dirty="0" err="1" smtClean="0">
                <a:solidFill>
                  <a:schemeClr val="bg1"/>
                </a:solidFill>
              </a:rPr>
              <a:t>zi</a:t>
            </a:r>
            <a:r>
              <a:rPr lang="en-GB" sz="1600" b="1" dirty="0" smtClean="0">
                <a:solidFill>
                  <a:schemeClr val="bg1"/>
                </a:solidFill>
              </a:rPr>
              <a:t>-cu-</a:t>
            </a:r>
            <a:r>
              <a:rPr lang="en-GB" sz="1600" b="1" dirty="0" err="1" smtClean="0">
                <a:solidFill>
                  <a:schemeClr val="bg1"/>
                </a:solidFill>
              </a:rPr>
              <a:t>zi</a:t>
            </a:r>
            <a:r>
              <a:rPr lang="en-GB" sz="16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7" name="AutoShape 39__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47520" y="421804"/>
            <a:ext cx="1151508" cy="808038"/>
          </a:xfrm>
          <a:prstGeom prst="star16">
            <a:avLst>
              <a:gd name="adj" fmla="val 37500"/>
            </a:avLst>
          </a:prstGeom>
          <a:noFill/>
          <a:ln w="9525" algn="ctr">
            <a:solidFill>
              <a:srgbClr val="DF0024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DF0024"/>
                </a:solidFill>
              </a:rPr>
              <a:t>1</a:t>
            </a:r>
            <a:r>
              <a:rPr lang="en-US" b="1" baseline="30000" dirty="0">
                <a:solidFill>
                  <a:srgbClr val="DF0024"/>
                </a:solidFill>
              </a:rPr>
              <a:t>st</a:t>
            </a:r>
            <a:r>
              <a:rPr lang="en-US" b="1" dirty="0">
                <a:solidFill>
                  <a:srgbClr val="DF0024"/>
                </a:solidFill>
              </a:rPr>
              <a:t> USP</a:t>
            </a:r>
          </a:p>
        </p:txBody>
      </p:sp>
      <p:sp>
        <p:nvSpPr>
          <p:cNvPr id="28" name="TextBox 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33400" y="0"/>
            <a:ext cx="5715000" cy="520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57150" rIns="0" bIns="0" anchor="ctr"/>
          <a:lstStyle/>
          <a:p>
            <a:pPr>
              <a:lnSpc>
                <a:spcPct val="111000"/>
              </a:lnSpc>
            </a:pPr>
            <a:r>
              <a:rPr lang="en-GB" b="1" dirty="0" err="1">
                <a:solidFill>
                  <a:srgbClr val="FFFFFF"/>
                </a:solidFill>
              </a:rPr>
              <a:t>Isio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 smtClean="0">
                <a:solidFill>
                  <a:srgbClr val="FFFFFF"/>
                </a:solidFill>
              </a:rPr>
              <a:t>Generatia</a:t>
            </a:r>
            <a:r>
              <a:rPr lang="en-GB" b="1" dirty="0" smtClean="0">
                <a:solidFill>
                  <a:srgbClr val="FFFFFF"/>
                </a:solidFill>
              </a:rPr>
              <a:t> </a:t>
            </a:r>
            <a:r>
              <a:rPr lang="en-GB" b="1" dirty="0">
                <a:solidFill>
                  <a:srgbClr val="FFFFFF"/>
                </a:solidFill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533400" y="59309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700" smtClean="0">
                <a:solidFill>
                  <a:srgbClr val="808285"/>
                </a:solidFill>
              </a:rPr>
              <a:t>Strictly confidential  | PT/LG | April 2013 | © Robert Bosch GmbH 2013.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808285"/>
              </a:solidFill>
            </a:endParaRPr>
          </a:p>
        </p:txBody>
      </p:sp>
      <p:pic>
        <p:nvPicPr>
          <p:cNvPr id="8" name="Picture 7" descr="BEQIK_FR.png" hidden="1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29" cstate="print"/>
          <a:stretch>
            <a:fillRect/>
          </a:stretch>
        </p:blipFill>
        <p:spPr>
          <a:xfrm>
            <a:off x="76200" y="5653404"/>
            <a:ext cx="381000" cy="174625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7" name="Rectangle 6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6477000" y="205143"/>
            <a:ext cx="1828800" cy="123111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800" smtClean="0">
                <a:solidFill>
                  <a:srgbClr val="FFFFFF"/>
                </a:solidFill>
              </a:rPr>
              <a:t> </a:t>
            </a:r>
            <a:endParaRPr lang="en-GB" sz="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6"/>
            </p:custDataLst>
          </p:nvPr>
        </p:nvSpPr>
        <p:spPr>
          <a:xfrm>
            <a:off x="8509000" y="6038355"/>
            <a:ext cx="25400" cy="115288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700"/>
          </a:p>
        </p:txBody>
      </p:sp>
      <p:sp>
        <p:nvSpPr>
          <p:cNvPr id="4" name="TextBox 3" hidden="1"/>
          <p:cNvSpPr txBox="1"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endParaRPr lang="x-none" sz="130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691126-FAB3-40D1-BC2A-4417B1DFEE77}" type="slidenum">
              <a:rPr lang="x-none" smtClean="0"/>
              <a:pPr>
                <a:defRPr/>
              </a:pPr>
              <a:t>6</a:t>
            </a:fld>
            <a:endParaRPr lang="x-none"/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8"/>
            </p:custDataLst>
          </p:nvPr>
        </p:nvSpPr>
        <p:spPr>
          <a:xfrm>
            <a:off x="533400" y="533400"/>
            <a:ext cx="7772400" cy="533400"/>
          </a:xfrm>
          <a:ln w="0"/>
          <a:effectLst/>
        </p:spPr>
        <p:txBody>
          <a:bodyPr wrap="square" lIns="0" tIns="12700" rIns="0" bIns="0" anchor="t"/>
          <a:lstStyle/>
          <a:p>
            <a:r>
              <a:rPr lang="en-GB" sz="2500" dirty="0" err="1" smtClean="0"/>
              <a:t>Generatia</a:t>
            </a:r>
            <a:r>
              <a:rPr lang="en-GB" sz="2500" dirty="0" smtClean="0"/>
              <a:t> </a:t>
            </a:r>
            <a:r>
              <a:rPr lang="en-GB" sz="2500" dirty="0" err="1" smtClean="0"/>
              <a:t>Isio</a:t>
            </a:r>
            <a:r>
              <a:rPr lang="en-GB" sz="2500" dirty="0" smtClean="0"/>
              <a:t> 3 – </a:t>
            </a:r>
            <a:r>
              <a:rPr lang="en-GB" sz="2500" dirty="0" err="1" smtClean="0"/>
              <a:t>cea</a:t>
            </a:r>
            <a:r>
              <a:rPr lang="en-GB" sz="2500" dirty="0" smtClean="0"/>
              <a:t> </a:t>
            </a:r>
            <a:r>
              <a:rPr lang="en-GB" sz="2500" dirty="0" err="1" smtClean="0"/>
              <a:t>mai</a:t>
            </a:r>
            <a:r>
              <a:rPr lang="en-GB" sz="2500" dirty="0" smtClean="0"/>
              <a:t> </a:t>
            </a:r>
            <a:r>
              <a:rPr lang="en-GB" sz="2500" dirty="0" err="1" smtClean="0"/>
              <a:t>buna</a:t>
            </a:r>
            <a:r>
              <a:rPr lang="en-GB" sz="2500" dirty="0" smtClean="0"/>
              <a:t> </a:t>
            </a:r>
            <a:r>
              <a:rPr lang="en-GB" sz="2500" dirty="0" err="1" smtClean="0"/>
              <a:t>flexibilitate</a:t>
            </a:r>
            <a:r>
              <a:rPr lang="en-GB" sz="2500" dirty="0" smtClean="0"/>
              <a:t> </a:t>
            </a:r>
            <a:br>
              <a:rPr lang="en-GB" sz="2500" dirty="0" smtClean="0"/>
            </a:br>
            <a:r>
              <a:rPr lang="en-GB" sz="2500" dirty="0" smtClean="0"/>
              <a:t>			din </a:t>
            </a:r>
            <a:r>
              <a:rPr lang="en-GB" sz="2500" dirty="0" err="1" smtClean="0"/>
              <a:t>gama</a:t>
            </a:r>
            <a:endParaRPr lang="en-GB" sz="2500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533400" y="3200400"/>
            <a:ext cx="7772400" cy="1676400"/>
          </a:xfrm>
          <a:ln w="0"/>
          <a:effectLst/>
        </p:spPr>
        <p:txBody>
          <a:bodyPr wrap="square" lIns="0" tIns="63500" rIns="0" bIns="0"/>
          <a:lstStyle/>
          <a:p>
            <a:endParaRPr lang="en-GB"/>
          </a:p>
        </p:txBody>
      </p:sp>
      <p:sp>
        <p:nvSpPr>
          <p:cNvPr id="69" name="Rectangle 68"/>
          <p:cNvSpPr/>
          <p:nvPr>
            <p:custDataLst>
              <p:tags r:id="rId10"/>
            </p:custDataLst>
          </p:nvPr>
        </p:nvSpPr>
        <p:spPr>
          <a:xfrm>
            <a:off x="771681" y="2431994"/>
            <a:ext cx="720000" cy="18306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dirty="0" smtClean="0"/>
              <a:t>570</a:t>
            </a:r>
            <a:endParaRPr lang="en-GB" dirty="0"/>
          </a:p>
        </p:txBody>
      </p:sp>
      <p:sp>
        <p:nvSpPr>
          <p:cNvPr id="70" name="TextBox 69"/>
          <p:cNvSpPr txBox="1"/>
          <p:nvPr>
            <p:custDataLst>
              <p:tags r:id="rId11"/>
            </p:custDataLst>
          </p:nvPr>
        </p:nvSpPr>
        <p:spPr>
          <a:xfrm>
            <a:off x="1247906" y="4304202"/>
            <a:ext cx="1650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Isio 3</a:t>
            </a:r>
            <a:endParaRPr lang="en-GB" sz="1600" dirty="0"/>
          </a:p>
        </p:txBody>
      </p:sp>
      <p:sp>
        <p:nvSpPr>
          <p:cNvPr id="71" name="TextBox 70"/>
          <p:cNvSpPr txBox="1"/>
          <p:nvPr>
            <p:custDataLst>
              <p:tags r:id="rId12"/>
            </p:custDataLst>
          </p:nvPr>
        </p:nvSpPr>
        <p:spPr>
          <a:xfrm>
            <a:off x="487351" y="4304202"/>
            <a:ext cx="1284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Isio 2</a:t>
            </a:r>
            <a:endParaRPr lang="en-GB" sz="1600" dirty="0"/>
          </a:p>
        </p:txBody>
      </p:sp>
      <p:grpSp>
        <p:nvGrpSpPr>
          <p:cNvPr id="9" name="Gruppieren 4_"/>
          <p:cNvGrpSpPr>
            <a:grpSpLocks/>
          </p:cNvGrpSpPr>
          <p:nvPr/>
        </p:nvGrpSpPr>
        <p:grpSpPr bwMode="auto">
          <a:xfrm>
            <a:off x="564165" y="4305182"/>
            <a:ext cx="2146300" cy="73025"/>
            <a:chOff x="546895" y="4880381"/>
            <a:chExt cx="4031116" cy="73026"/>
          </a:xfrm>
        </p:grpSpPr>
        <p:cxnSp>
          <p:nvCxnSpPr>
            <p:cNvPr id="73" name="Gerade Verbindung 52"/>
            <p:cNvCxnSpPr>
              <a:cxnSpLocks noChangeShapeType="1"/>
              <a:stCxn id="74" idx="0"/>
              <a:endCxn id="75" idx="0"/>
            </p:cNvCxnSpPr>
            <p:nvPr>
              <p:custDataLst>
                <p:tags r:id="rId26"/>
              </p:custDataLst>
            </p:nvPr>
          </p:nvCxnSpPr>
          <p:spPr bwMode="auto">
            <a:xfrm flipV="1">
              <a:off x="546895" y="4880381"/>
              <a:ext cx="4031116" cy="1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74" name="Line 39"/>
            <p:cNvSpPr>
              <a:spLocks noChangeShapeType="1"/>
            </p:cNvSpPr>
            <p:nvPr/>
          </p:nvSpPr>
          <p:spPr bwMode="auto">
            <a:xfrm>
              <a:off x="546895" y="4880382"/>
              <a:ext cx="0" cy="730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Line 40"/>
            <p:cNvSpPr>
              <a:spLocks noChangeShapeType="1"/>
            </p:cNvSpPr>
            <p:nvPr/>
          </p:nvSpPr>
          <p:spPr bwMode="auto">
            <a:xfrm>
              <a:off x="4578011" y="4880381"/>
              <a:ext cx="0" cy="730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6" name="Rectangle 75"/>
          <p:cNvSpPr/>
          <p:nvPr>
            <p:custDataLst>
              <p:tags r:id="rId13"/>
            </p:custDataLst>
          </p:nvPr>
        </p:nvSpPr>
        <p:spPr>
          <a:xfrm>
            <a:off x="1720113" y="3080066"/>
            <a:ext cx="720000" cy="1182584"/>
          </a:xfrm>
          <a:prstGeom prst="rect">
            <a:avLst/>
          </a:prstGeom>
          <a:solidFill>
            <a:srgbClr val="00664A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82800" rIns="0"/>
          <a:lstStyle/>
          <a:p>
            <a:pPr algn="ctr" eaLnBrk="0" hangingPunct="0"/>
            <a:r>
              <a:rPr lang="de-DE" dirty="0" smtClean="0">
                <a:solidFill>
                  <a:schemeClr val="bg1"/>
                </a:solidFill>
                <a:latin typeface="Bosch Office Sans"/>
              </a:rPr>
              <a:t>490</a:t>
            </a:r>
            <a:endParaRPr lang="en-GB" dirty="0">
              <a:solidFill>
                <a:schemeClr val="bg1"/>
              </a:solidFill>
              <a:latin typeface="Bosch Office Sans"/>
            </a:endParaRPr>
          </a:p>
        </p:txBody>
      </p:sp>
      <p:sp>
        <p:nvSpPr>
          <p:cNvPr id="77" name="Rectangle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75337" y="2341631"/>
            <a:ext cx="538610" cy="28321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288925" indent="-288925" algn="ctr" defTabSz="839788" eaLnBrk="0" hangingPunct="0">
              <a:lnSpc>
                <a:spcPct val="111000"/>
              </a:lnSpc>
              <a:buClr>
                <a:srgbClr val="588CDA"/>
              </a:buClr>
              <a:buSzPct val="65000"/>
              <a:buFont typeface="Wingdings" pitchFamily="2" charset="2"/>
              <a:buNone/>
            </a:pPr>
            <a:r>
              <a:rPr lang="en-US" b="1" dirty="0" smtClean="0">
                <a:solidFill>
                  <a:srgbClr val="646464"/>
                </a:solidFill>
              </a:rPr>
              <a:t>-15%</a:t>
            </a:r>
            <a:endParaRPr lang="en-US" b="1" dirty="0">
              <a:solidFill>
                <a:srgbClr val="646464"/>
              </a:solidFill>
            </a:endParaRPr>
          </a:p>
        </p:txBody>
      </p:sp>
      <p:sp>
        <p:nvSpPr>
          <p:cNvPr id="78" name="AutoShape 6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0800000">
            <a:off x="1496951" y="2648018"/>
            <a:ext cx="1117600" cy="360363"/>
          </a:xfrm>
          <a:prstGeom prst="upArrow">
            <a:avLst>
              <a:gd name="adj1" fmla="val 64259"/>
              <a:gd name="adj2" fmla="val 55505"/>
            </a:avLst>
          </a:prstGeom>
          <a:solidFill>
            <a:srgbClr val="64646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9" name="Rectangle 7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33400" y="1474404"/>
            <a:ext cx="290995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D233B"/>
            </a:prst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err="1" smtClean="0"/>
              <a:t>Marimea</a:t>
            </a:r>
            <a:r>
              <a:rPr lang="en-US" dirty="0" smtClean="0"/>
              <a:t> </a:t>
            </a:r>
            <a:r>
              <a:rPr lang="en-US" dirty="0" err="1" smtClean="0"/>
              <a:t>produsului</a:t>
            </a:r>
            <a:r>
              <a:rPr lang="de-DE" sz="1600" u="sng" dirty="0" smtClean="0"/>
              <a:t/>
            </a:r>
            <a:br>
              <a:rPr lang="de-DE" sz="1600" u="sng" dirty="0" smtClean="0"/>
            </a:br>
            <a:r>
              <a:rPr lang="de-DE" sz="1200" dirty="0" smtClean="0"/>
              <a:t>(volumul in ml)</a:t>
            </a:r>
            <a:endParaRPr lang="de-DE" sz="1600" baseline="30000" dirty="0"/>
          </a:p>
        </p:txBody>
      </p:sp>
      <p:sp>
        <p:nvSpPr>
          <p:cNvPr id="80" name="Rounded Rectangular Callout 79"/>
          <p:cNvSpPr/>
          <p:nvPr>
            <p:custDataLst>
              <p:tags r:id="rId17"/>
            </p:custDataLst>
          </p:nvPr>
        </p:nvSpPr>
        <p:spPr>
          <a:xfrm>
            <a:off x="6787480" y="1429916"/>
            <a:ext cx="1152128" cy="720080"/>
          </a:xfrm>
          <a:prstGeom prst="wedgeRoundRectCallout">
            <a:avLst>
              <a:gd name="adj1" fmla="val 59168"/>
              <a:gd name="adj2" fmla="val 146819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“</a:t>
            </a:r>
            <a:r>
              <a:rPr lang="en-GB" sz="900" i="1" dirty="0" err="1" smtClean="0">
                <a:solidFill>
                  <a:schemeClr val="tx1"/>
                </a:solidFill>
              </a:rPr>
              <a:t>Cautam</a:t>
            </a:r>
            <a:r>
              <a:rPr lang="en-GB" sz="900" i="1" dirty="0" smtClean="0">
                <a:solidFill>
                  <a:schemeClr val="tx1"/>
                </a:solidFill>
              </a:rPr>
              <a:t> </a:t>
            </a:r>
            <a:r>
              <a:rPr lang="en-GB" sz="900" i="1" dirty="0" err="1" smtClean="0">
                <a:solidFill>
                  <a:schemeClr val="tx1"/>
                </a:solidFill>
              </a:rPr>
              <a:t>asa</a:t>
            </a:r>
            <a:r>
              <a:rPr lang="en-GB" sz="900" i="1" dirty="0" smtClean="0">
                <a:solidFill>
                  <a:schemeClr val="tx1"/>
                </a:solidFill>
              </a:rPr>
              <a:t> </a:t>
            </a:r>
            <a:r>
              <a:rPr lang="en-GB" sz="900" i="1" dirty="0" err="1" smtClean="0">
                <a:solidFill>
                  <a:schemeClr val="tx1"/>
                </a:solidFill>
              </a:rPr>
              <a:t>ceva</a:t>
            </a:r>
            <a:r>
              <a:rPr lang="en-GB" sz="900" i="1" dirty="0" smtClean="0">
                <a:solidFill>
                  <a:schemeClr val="tx1"/>
                </a:solidFill>
              </a:rPr>
              <a:t> de </a:t>
            </a:r>
            <a:r>
              <a:rPr lang="en-GB" sz="900" i="1" dirty="0" err="1" smtClean="0">
                <a:solidFill>
                  <a:schemeClr val="tx1"/>
                </a:solidFill>
              </a:rPr>
              <a:t>multa</a:t>
            </a:r>
            <a:r>
              <a:rPr lang="en-GB" sz="900" i="1" dirty="0" smtClean="0">
                <a:solidFill>
                  <a:schemeClr val="tx1"/>
                </a:solidFill>
              </a:rPr>
              <a:t> </a:t>
            </a:r>
            <a:r>
              <a:rPr lang="en-GB" sz="900" i="1" dirty="0" err="1" smtClean="0">
                <a:solidFill>
                  <a:schemeClr val="tx1"/>
                </a:solidFill>
              </a:rPr>
              <a:t>vreme</a:t>
            </a:r>
            <a:r>
              <a:rPr lang="en-GB" sz="900" i="1" dirty="0" smtClean="0">
                <a:solidFill>
                  <a:schemeClr val="tx1"/>
                </a:solidFill>
              </a:rPr>
              <a:t>” </a:t>
            </a:r>
            <a:r>
              <a:rPr lang="en-GB" sz="900" i="1" baseline="30000" dirty="0" smtClean="0">
                <a:solidFill>
                  <a:schemeClr val="tx1"/>
                </a:solidFill>
              </a:rPr>
              <a:t>1)</a:t>
            </a:r>
            <a:endParaRPr lang="en-GB" sz="900" i="1" baseline="30000" dirty="0">
              <a:solidFill>
                <a:schemeClr val="tx1"/>
              </a:solidFill>
            </a:endParaRPr>
          </a:p>
        </p:txBody>
      </p:sp>
      <p:sp>
        <p:nvSpPr>
          <p:cNvPr id="81" name="Rounded Rectangular Callout 80"/>
          <p:cNvSpPr/>
          <p:nvPr>
            <p:custDataLst>
              <p:tags r:id="rId18"/>
            </p:custDataLst>
          </p:nvPr>
        </p:nvSpPr>
        <p:spPr>
          <a:xfrm>
            <a:off x="7219528" y="3634644"/>
            <a:ext cx="1152128" cy="720080"/>
          </a:xfrm>
          <a:prstGeom prst="wedgeRoundRectCallout">
            <a:avLst>
              <a:gd name="adj1" fmla="val 42660"/>
              <a:gd name="adj2" fmla="val -18131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 smtClean="0">
                <a:solidFill>
                  <a:schemeClr val="tx1"/>
                </a:solidFill>
              </a:rPr>
              <a:t>“</a:t>
            </a:r>
            <a:r>
              <a:rPr lang="en-GB" sz="900" i="1" dirty="0" err="1" smtClean="0">
                <a:solidFill>
                  <a:schemeClr val="tx1"/>
                </a:solidFill>
              </a:rPr>
              <a:t>Marimea</a:t>
            </a:r>
            <a:r>
              <a:rPr lang="en-GB" sz="900" i="1" dirty="0" smtClean="0">
                <a:solidFill>
                  <a:schemeClr val="tx1"/>
                </a:solidFill>
              </a:rPr>
              <a:t> se </a:t>
            </a:r>
            <a:r>
              <a:rPr lang="en-GB" sz="900" i="1" dirty="0" err="1" smtClean="0">
                <a:solidFill>
                  <a:schemeClr val="tx1"/>
                </a:solidFill>
              </a:rPr>
              <a:t>potriveste</a:t>
            </a:r>
            <a:r>
              <a:rPr lang="en-GB" sz="900" i="1" dirty="0" smtClean="0">
                <a:solidFill>
                  <a:schemeClr val="tx1"/>
                </a:solidFill>
              </a:rPr>
              <a:t> perfect”  </a:t>
            </a:r>
            <a:r>
              <a:rPr lang="en-GB" sz="900" i="1" baseline="30000" dirty="0" smtClean="0">
                <a:solidFill>
                  <a:schemeClr val="tx1"/>
                </a:solidFill>
              </a:rPr>
              <a:t>1)</a:t>
            </a:r>
            <a:endParaRPr lang="en-GB" sz="900" i="1" dirty="0" smtClean="0">
              <a:solidFill>
                <a:schemeClr val="tx1"/>
              </a:solidFill>
            </a:endParaRPr>
          </a:p>
        </p:txBody>
      </p:sp>
      <p:pic>
        <p:nvPicPr>
          <p:cNvPr id="82" name="Picture 71_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7440" y="3634644"/>
            <a:ext cx="385434" cy="33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82"/>
          <p:cNvSpPr txBox="1"/>
          <p:nvPr>
            <p:custDataLst>
              <p:tags r:id="rId20"/>
            </p:custDataLst>
          </p:nvPr>
        </p:nvSpPr>
        <p:spPr>
          <a:xfrm>
            <a:off x="5131296" y="4985261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/>
              <a:t>1) Sursa:  concept acceptance test 2011</a:t>
            </a:r>
            <a:endParaRPr lang="en-GB" sz="1000" dirty="0"/>
          </a:p>
        </p:txBody>
      </p:sp>
      <p:grpSp>
        <p:nvGrpSpPr>
          <p:cNvPr id="12" name="Group 83"/>
          <p:cNvGrpSpPr/>
          <p:nvPr/>
        </p:nvGrpSpPr>
        <p:grpSpPr>
          <a:xfrm>
            <a:off x="2827040" y="1988826"/>
            <a:ext cx="3485882" cy="2681450"/>
            <a:chOff x="3475112" y="2582044"/>
            <a:chExt cx="3485882" cy="2681450"/>
          </a:xfrm>
        </p:grpSpPr>
        <p:sp>
          <p:nvSpPr>
            <p:cNvPr id="85" name="Rounded Rectangle 84"/>
            <p:cNvSpPr/>
            <p:nvPr>
              <p:custDataLst>
                <p:tags r:id="rId24"/>
              </p:custDataLst>
            </p:nvPr>
          </p:nvSpPr>
          <p:spPr>
            <a:xfrm rot="18058350">
              <a:off x="5116210" y="3513127"/>
              <a:ext cx="504056" cy="21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pic>
          <p:nvPicPr>
            <p:cNvPr id="86" name="Picture 3_" descr="C:\Users\hhe5le\Local Settings\Temporary Internet Files\Content.Outlook\PJHR9M4I\Isio3_Shrub_Left.jp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75112" y="2582044"/>
              <a:ext cx="3485882" cy="2681450"/>
            </a:xfrm>
            <a:prstGeom prst="rect">
              <a:avLst/>
            </a:prstGeom>
            <a:noFill/>
          </p:spPr>
        </p:pic>
      </p:grpSp>
      <p:sp>
        <p:nvSpPr>
          <p:cNvPr id="88" name="Rectangle 29__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0" y="5246340"/>
            <a:ext cx="8534400" cy="311150"/>
          </a:xfrm>
          <a:prstGeom prst="rect">
            <a:avLst/>
          </a:prstGeom>
          <a:solidFill>
            <a:schemeClr val="accent3"/>
          </a:solidFill>
          <a:ln w="0">
            <a:noFill/>
            <a:miter lim="800000"/>
            <a:headEnd/>
            <a:tailEnd/>
          </a:ln>
          <a:effectLst/>
        </p:spPr>
        <p:txBody>
          <a:bodyPr vert="horz" wrap="square" lIns="504000" tIns="0" rIns="252000" bIns="0" numCol="1" anchor="ctr" anchorCtr="0" compatLnSpc="1">
            <a:prstTxWarp prst="textNoShape">
              <a:avLst/>
            </a:prstTxWarp>
          </a:bodyPr>
          <a:lstStyle/>
          <a:p>
            <a:pPr marL="304800" indent="-304800" algn="ctr" eaLnBrk="0" hangingPunct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65000"/>
            </a:pPr>
            <a:r>
              <a:rPr lang="en-GB" sz="1600" b="1" dirty="0" err="1" smtClean="0">
                <a:solidFill>
                  <a:schemeClr val="bg1"/>
                </a:solidFill>
              </a:rPr>
              <a:t>Gradinarit</a:t>
            </a:r>
            <a:r>
              <a:rPr lang="en-GB" sz="1600" b="1" dirty="0" smtClean="0">
                <a:solidFill>
                  <a:schemeClr val="bg1"/>
                </a:solidFill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</a:rPr>
              <a:t>fara</a:t>
            </a:r>
            <a:r>
              <a:rPr lang="en-GB" sz="1600" b="1" dirty="0" smtClean="0">
                <a:solidFill>
                  <a:schemeClr val="bg1"/>
                </a:solidFill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</a:rPr>
              <a:t>efort</a:t>
            </a:r>
            <a:r>
              <a:rPr lang="en-GB" sz="1600" b="1" dirty="0" smtClean="0">
                <a:solidFill>
                  <a:schemeClr val="bg1"/>
                </a:solidFill>
              </a:rPr>
              <a:t> - compact, </a:t>
            </a:r>
            <a:r>
              <a:rPr lang="en-GB" sz="1600" b="1" dirty="0" err="1" smtClean="0">
                <a:solidFill>
                  <a:schemeClr val="bg1"/>
                </a:solidFill>
              </a:rPr>
              <a:t>usor</a:t>
            </a:r>
            <a:r>
              <a:rPr lang="en-GB" sz="1600" b="1" dirty="0" smtClean="0">
                <a:solidFill>
                  <a:schemeClr val="bg1"/>
                </a:solidFill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</a:rPr>
              <a:t>si</a:t>
            </a:r>
            <a:r>
              <a:rPr lang="en-GB" sz="1600" b="1" dirty="0" smtClean="0">
                <a:solidFill>
                  <a:schemeClr val="bg1"/>
                </a:solidFill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</a:rPr>
              <a:t>puternic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2" name="AutoShape 3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363544" y="565820"/>
            <a:ext cx="1152128" cy="808038"/>
          </a:xfrm>
          <a:prstGeom prst="star16">
            <a:avLst>
              <a:gd name="adj" fmla="val 37500"/>
            </a:avLst>
          </a:prstGeom>
          <a:noFill/>
          <a:ln w="9525" algn="ctr">
            <a:solidFill>
              <a:srgbClr val="DF0024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DF0024"/>
                </a:solidFill>
              </a:rPr>
              <a:t>2</a:t>
            </a:r>
            <a:r>
              <a:rPr lang="en-US" b="1" baseline="30000" dirty="0">
                <a:solidFill>
                  <a:srgbClr val="DF0024"/>
                </a:solidFill>
              </a:rPr>
              <a:t>nd</a:t>
            </a:r>
            <a:r>
              <a:rPr lang="en-US" b="1" dirty="0">
                <a:solidFill>
                  <a:srgbClr val="DF0024"/>
                </a:solidFill>
              </a:rPr>
              <a:t> USP</a:t>
            </a:r>
          </a:p>
        </p:txBody>
      </p:sp>
      <p:sp>
        <p:nvSpPr>
          <p:cNvPr id="34" name="TextBox 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33400" y="0"/>
            <a:ext cx="5715000" cy="520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57150" rIns="0" bIns="0" anchor="ctr"/>
          <a:lstStyle/>
          <a:p>
            <a:pPr>
              <a:lnSpc>
                <a:spcPct val="111000"/>
              </a:lnSpc>
            </a:pPr>
            <a:r>
              <a:rPr lang="en-GB" b="1" dirty="0" err="1">
                <a:solidFill>
                  <a:srgbClr val="FFFFFF"/>
                </a:solidFill>
              </a:rPr>
              <a:t>Isio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 smtClean="0">
                <a:solidFill>
                  <a:srgbClr val="FFFFFF"/>
                </a:solidFill>
              </a:rPr>
              <a:t>Generatia</a:t>
            </a:r>
            <a:r>
              <a:rPr lang="en-GB" b="1" dirty="0" smtClean="0">
                <a:solidFill>
                  <a:srgbClr val="FFFFFF"/>
                </a:solidFill>
              </a:rPr>
              <a:t> </a:t>
            </a:r>
            <a:r>
              <a:rPr lang="en-GB" b="1" dirty="0">
                <a:solidFill>
                  <a:srgbClr val="FFFFFF"/>
                </a:solidFill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533400" y="59309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x-none" sz="700" smtClean="0">
                <a:solidFill>
                  <a:srgbClr val="808285"/>
                </a:solidFill>
              </a:rPr>
              <a:t>Strictly confidential  | PT-LG/MKP | April 2013 | © Robert Bosch GmbH 2013.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808285"/>
              </a:solidFill>
            </a:endParaRPr>
          </a:p>
        </p:txBody>
      </p:sp>
      <p:pic>
        <p:nvPicPr>
          <p:cNvPr id="4" name="Picture 3" descr="BEQIK_FR.png" hidden="1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29" cstate="print"/>
          <a:stretch>
            <a:fillRect/>
          </a:stretch>
        </p:blipFill>
        <p:spPr>
          <a:xfrm>
            <a:off x="5387447" y="1487269"/>
            <a:ext cx="3056215" cy="3543046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3" name="Rectangle 2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6477000" y="205143"/>
            <a:ext cx="1828800" cy="123111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800" smtClean="0">
                <a:solidFill>
                  <a:srgbClr val="FFFFFF"/>
                </a:solidFill>
              </a:rPr>
              <a:t> </a:t>
            </a:r>
            <a:endParaRPr lang="en-GB" sz="80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46FF0-24A7-4F3F-B048-0E9E8F984A23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8" name="Rectangle 11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522288" y="536575"/>
            <a:ext cx="7315200" cy="533400"/>
          </a:xfrm>
          <a:prstGeom prst="rect">
            <a:avLst/>
          </a:prstGeom>
          <a:ln w="0"/>
          <a:effectLst/>
        </p:spPr>
        <p:txBody>
          <a:bodyPr lIns="0" tIns="12700" rIns="0" bIns="0"/>
          <a:lstStyle/>
          <a:p>
            <a:pPr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kern="0" dirty="0" err="1" smtClean="0">
                <a:ea typeface="+mj-ea"/>
                <a:cs typeface="+mj-cs"/>
              </a:rPr>
              <a:t>Diferentele</a:t>
            </a:r>
            <a:r>
              <a:rPr lang="en-US" sz="2700" kern="0" dirty="0" smtClean="0">
                <a:ea typeface="+mj-ea"/>
                <a:cs typeface="+mj-cs"/>
              </a:rPr>
              <a:t> </a:t>
            </a:r>
            <a:r>
              <a:rPr lang="en-US" sz="2700" kern="0" dirty="0" err="1" smtClean="0">
                <a:ea typeface="+mj-ea"/>
                <a:cs typeface="+mj-cs"/>
              </a:rPr>
              <a:t>majore</a:t>
            </a:r>
            <a:r>
              <a:rPr lang="en-US" sz="2700" kern="0" dirty="0" smtClean="0">
                <a:ea typeface="+mj-ea"/>
                <a:cs typeface="+mj-cs"/>
              </a:rPr>
              <a:t>: Isio Gen. 2 vs. Isio Gen. 3</a:t>
            </a:r>
            <a:endParaRPr lang="en-US" sz="2700" kern="0" dirty="0">
              <a:latin typeface="Bosch Office Sans"/>
              <a:ea typeface="+mj-ea"/>
              <a:cs typeface="+mj-cs"/>
            </a:endParaRPr>
          </a:p>
        </p:txBody>
      </p:sp>
      <p:cxnSp>
        <p:nvCxnSpPr>
          <p:cNvPr id="12" name="Straight Connector 11"/>
          <p:cNvCxnSpPr/>
          <p:nvPr>
            <p:custDataLst>
              <p:tags r:id="rId7"/>
            </p:custDataLst>
          </p:nvPr>
        </p:nvCxnSpPr>
        <p:spPr>
          <a:xfrm>
            <a:off x="3127296" y="2023396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>
            <p:custDataLst>
              <p:tags r:id="rId8"/>
            </p:custDataLst>
          </p:nvPr>
        </p:nvCxnSpPr>
        <p:spPr>
          <a:xfrm>
            <a:off x="4839496" y="202339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9"/>
            </p:custDataLst>
          </p:nvPr>
        </p:nvCxnSpPr>
        <p:spPr>
          <a:xfrm>
            <a:off x="3119760" y="3566628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>
            <p:custDataLst>
              <p:tags r:id="rId10"/>
            </p:custDataLst>
          </p:nvPr>
        </p:nvCxnSpPr>
        <p:spPr>
          <a:xfrm>
            <a:off x="4831960" y="356662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1"/>
            </p:custDataLst>
          </p:nvPr>
        </p:nvCxnSpPr>
        <p:spPr>
          <a:xfrm>
            <a:off x="3117416" y="4358716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>
            <p:custDataLst>
              <p:tags r:id="rId12"/>
            </p:custDataLst>
          </p:nvPr>
        </p:nvCxnSpPr>
        <p:spPr>
          <a:xfrm>
            <a:off x="4829616" y="435871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13"/>
            </p:custDataLst>
          </p:nvPr>
        </p:nvCxnSpPr>
        <p:spPr>
          <a:xfrm>
            <a:off x="3131064" y="5106092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>
            <p:custDataLst>
              <p:tags r:id="rId14"/>
            </p:custDataLst>
          </p:nvPr>
        </p:nvCxnSpPr>
        <p:spPr>
          <a:xfrm>
            <a:off x="4843264" y="510609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15"/>
            </p:custDataLst>
          </p:nvPr>
        </p:nvCxnSpPr>
        <p:spPr>
          <a:xfrm>
            <a:off x="3127296" y="2760892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>
            <p:custDataLst>
              <p:tags r:id="rId16"/>
            </p:custDataLst>
          </p:nvPr>
        </p:nvCxnSpPr>
        <p:spPr>
          <a:xfrm>
            <a:off x="4839496" y="276089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5491163" y="2078335"/>
            <a:ext cx="2952750" cy="2447925"/>
            <a:chOff x="798513" y="1414463"/>
            <a:chExt cx="5152632" cy="3946492"/>
          </a:xfrm>
        </p:grpSpPr>
        <p:pic>
          <p:nvPicPr>
            <p:cNvPr id="37" name="Picture 62" descr="https://www.bosch-pt.com/boptbdb/modules/oragetblob.dll/Isio3_Shrub_Left.jpg?db=boewmdb5@boewmdb5&amp;item=boptbdb.lobs&amp;id=597648&amp;mime=image/jpe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798513" y="1414463"/>
              <a:ext cx="4981575" cy="383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64" descr="https://www.bosch-pt.com/boptbdb/modules/oragetblob.dll/BoschLG_GrassShearBlade7193.jpg?db=boewmdb5@boewmdb5&amp;item=boptbdb.lobs&amp;id=597686&amp;mime=image/jpe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20762" y="3690259"/>
              <a:ext cx="2730383" cy="1670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9" name="Picture 71_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7088" y="2367409"/>
            <a:ext cx="6635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www.bosch-pt.com/boptbdb/modules/oragetblob.dll/Isio%20II%20Set%20-%20Left.jpg?db=boewmdb5@boewmdb5&amp;item=boptbdb.lobs&amp;id=507837&amp;mime=image/jpe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90736" y="2005980"/>
            <a:ext cx="2849837" cy="2232248"/>
          </a:xfrm>
          <a:prstGeom prst="rect">
            <a:avLst/>
          </a:prstGeom>
          <a:noFill/>
        </p:spPr>
      </p:pic>
      <p:pic>
        <p:nvPicPr>
          <p:cNvPr id="41" name="Picture 71__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81" y="2367409"/>
            <a:ext cx="6635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>
            <p:custDataLst>
              <p:tags r:id="rId20"/>
            </p:custDataLst>
          </p:nvPr>
        </p:nvSpPr>
        <p:spPr>
          <a:xfrm>
            <a:off x="3475112" y="1789956"/>
            <a:ext cx="165618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/>
              <a:t>Noul</a:t>
            </a:r>
            <a:r>
              <a:rPr lang="en-GB" sz="1200" dirty="0" smtClean="0"/>
              <a:t> </a:t>
            </a:r>
            <a:r>
              <a:rPr lang="en-GB" sz="1200" dirty="0" err="1" smtClean="0"/>
              <a:t>sistem</a:t>
            </a:r>
            <a:r>
              <a:rPr lang="en-GB" sz="1200" dirty="0" smtClean="0"/>
              <a:t> </a:t>
            </a:r>
            <a:r>
              <a:rPr lang="en-GB" sz="1200" dirty="0" err="1" smtClean="0"/>
              <a:t>capsulat</a:t>
            </a:r>
            <a:r>
              <a:rPr lang="en-GB" sz="1200" dirty="0" smtClean="0"/>
              <a:t> </a:t>
            </a:r>
            <a:r>
              <a:rPr lang="en-GB" sz="1200" dirty="0" smtClean="0">
                <a:solidFill>
                  <a:schemeClr val="bg1"/>
                </a:solidFill>
              </a:rPr>
              <a:t>“Multi-Click”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>
            <p:custDataLst>
              <p:tags r:id="rId21"/>
            </p:custDataLst>
          </p:nvPr>
        </p:nvSpPr>
        <p:spPr>
          <a:xfrm>
            <a:off x="3475112" y="3086100"/>
            <a:ext cx="1656184" cy="692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>
                <a:solidFill>
                  <a:schemeClr val="bg1"/>
                </a:solidFill>
              </a:rPr>
              <a:t>Maner</a:t>
            </a:r>
            <a:r>
              <a:rPr lang="en-GB" sz="1200" dirty="0" smtClean="0">
                <a:solidFill>
                  <a:schemeClr val="bg1"/>
                </a:solidFill>
              </a:rPr>
              <a:t> telescopic </a:t>
            </a:r>
            <a:r>
              <a:rPr lang="en-GB" sz="1200" dirty="0" err="1" smtClean="0">
                <a:solidFill>
                  <a:schemeClr val="bg1"/>
                </a:solidFill>
              </a:rPr>
              <a:t>utilizabil</a:t>
            </a:r>
            <a:r>
              <a:rPr lang="en-GB" sz="1200" dirty="0" smtClean="0">
                <a:solidFill>
                  <a:schemeClr val="bg1"/>
                </a:solidFill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</a:rPr>
              <a:t>atat</a:t>
            </a:r>
            <a:r>
              <a:rPr lang="en-GB" sz="1200" dirty="0" smtClean="0">
                <a:solidFill>
                  <a:schemeClr val="bg1"/>
                </a:solidFill>
              </a:rPr>
              <a:t> la </a:t>
            </a:r>
            <a:r>
              <a:rPr lang="en-GB" sz="1200" dirty="0" err="1" smtClean="0">
                <a:solidFill>
                  <a:schemeClr val="bg1"/>
                </a:solidFill>
              </a:rPr>
              <a:t>iarba</a:t>
            </a:r>
            <a:r>
              <a:rPr lang="en-GB" sz="1200" dirty="0" smtClean="0">
                <a:solidFill>
                  <a:schemeClr val="bg1"/>
                </a:solidFill>
              </a:rPr>
              <a:t> cat </a:t>
            </a:r>
            <a:r>
              <a:rPr lang="en-GB" sz="1200" dirty="0" err="1" smtClean="0">
                <a:solidFill>
                  <a:schemeClr val="bg1"/>
                </a:solidFill>
              </a:rPr>
              <a:t>si</a:t>
            </a:r>
            <a:r>
              <a:rPr lang="en-GB" sz="1200" dirty="0" smtClean="0">
                <a:solidFill>
                  <a:schemeClr val="bg1"/>
                </a:solidFill>
              </a:rPr>
              <a:t> la </a:t>
            </a:r>
            <a:r>
              <a:rPr lang="en-GB" sz="1200" dirty="0" err="1" smtClean="0">
                <a:solidFill>
                  <a:schemeClr val="bg1"/>
                </a:solidFill>
              </a:rPr>
              <a:t>arbusti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>
            <p:custDataLst>
              <p:tags r:id="rId22"/>
            </p:custDataLst>
          </p:nvPr>
        </p:nvSpPr>
        <p:spPr>
          <a:xfrm>
            <a:off x="3475112" y="4022204"/>
            <a:ext cx="1656184" cy="548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  </a:t>
            </a:r>
            <a:r>
              <a:rPr lang="en-GB" sz="1200" dirty="0" err="1" smtClean="0"/>
              <a:t>Dimensiuni</a:t>
            </a:r>
            <a:r>
              <a:rPr lang="en-GB" sz="1200" dirty="0" smtClean="0"/>
              <a:t> </a:t>
            </a:r>
            <a:r>
              <a:rPr lang="en-GB" sz="1200" dirty="0" err="1" smtClean="0"/>
              <a:t>mai</a:t>
            </a:r>
            <a:r>
              <a:rPr lang="en-GB" sz="1200" dirty="0" smtClean="0"/>
              <a:t> </a:t>
            </a:r>
            <a:r>
              <a:rPr lang="en-GB" sz="1200" dirty="0" err="1" smtClean="0"/>
              <a:t>mici</a:t>
            </a:r>
            <a:r>
              <a:rPr lang="en-GB" sz="1200" dirty="0" smtClean="0"/>
              <a:t> </a:t>
            </a:r>
            <a:r>
              <a:rPr lang="en-GB" sz="1200" dirty="0" err="1" smtClean="0"/>
              <a:t>si</a:t>
            </a:r>
            <a:r>
              <a:rPr lang="en-GB" sz="1200" dirty="0" smtClean="0"/>
              <a:t> </a:t>
            </a:r>
            <a:r>
              <a:rPr lang="en-GB" sz="1200" dirty="0" err="1" smtClean="0"/>
              <a:t>mult</a:t>
            </a:r>
            <a:r>
              <a:rPr lang="en-GB" sz="1200" dirty="0" smtClean="0"/>
              <a:t> </a:t>
            </a:r>
            <a:r>
              <a:rPr lang="en-GB" sz="1200" dirty="0" err="1" smtClean="0"/>
              <a:t>mai</a:t>
            </a:r>
            <a:r>
              <a:rPr lang="en-GB" sz="1200" dirty="0" smtClean="0"/>
              <a:t> compact </a:t>
            </a:r>
            <a:endParaRPr lang="en-GB" sz="1200" dirty="0"/>
          </a:p>
        </p:txBody>
      </p:sp>
      <p:sp>
        <p:nvSpPr>
          <p:cNvPr id="23" name="Rounded Rectangle 22"/>
          <p:cNvSpPr/>
          <p:nvPr>
            <p:custDataLst>
              <p:tags r:id="rId23"/>
            </p:custDataLst>
          </p:nvPr>
        </p:nvSpPr>
        <p:spPr>
          <a:xfrm>
            <a:off x="3475112" y="4886300"/>
            <a:ext cx="165618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>
                <a:solidFill>
                  <a:schemeClr val="bg1"/>
                </a:solidFill>
              </a:rPr>
              <a:t>Ambalaj</a:t>
            </a:r>
            <a:r>
              <a:rPr lang="en-GB" sz="1200" dirty="0" smtClean="0">
                <a:solidFill>
                  <a:schemeClr val="bg1"/>
                </a:solidFill>
              </a:rPr>
              <a:t> soft in loc de </a:t>
            </a:r>
            <a:r>
              <a:rPr lang="en-GB" sz="1200" dirty="0" err="1" smtClean="0">
                <a:solidFill>
                  <a:schemeClr val="bg1"/>
                </a:solidFill>
              </a:rPr>
              <a:t>cutia</a:t>
            </a:r>
            <a:r>
              <a:rPr lang="en-GB" sz="1200" dirty="0" smtClean="0">
                <a:solidFill>
                  <a:schemeClr val="bg1"/>
                </a:solidFill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</a:rPr>
              <a:t>metalica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>
            <p:custDataLst>
              <p:tags r:id="rId24"/>
            </p:custDataLst>
          </p:nvPr>
        </p:nvSpPr>
        <p:spPr>
          <a:xfrm>
            <a:off x="3475112" y="2554748"/>
            <a:ext cx="165618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/>
              <a:t>Nou</a:t>
            </a:r>
            <a:r>
              <a:rPr lang="en-GB" sz="1200" dirty="0" smtClean="0"/>
              <a:t> </a:t>
            </a:r>
            <a:r>
              <a:rPr lang="en-GB" sz="1200" dirty="0" err="1" smtClean="0"/>
              <a:t>pulverizator</a:t>
            </a:r>
            <a:r>
              <a:rPr lang="en-GB" sz="1200" dirty="0" smtClean="0"/>
              <a:t> </a:t>
            </a:r>
            <a:r>
              <a:rPr lang="en-GB" sz="1200" dirty="0" err="1" smtClean="0"/>
              <a:t>atasat</a:t>
            </a:r>
            <a:r>
              <a:rPr lang="en-GB" sz="1200" dirty="0" smtClean="0"/>
              <a:t> “Multi-Click"</a:t>
            </a:r>
            <a:endParaRPr lang="en-GB" sz="1200" dirty="0"/>
          </a:p>
        </p:txBody>
      </p:sp>
      <p:sp>
        <p:nvSpPr>
          <p:cNvPr id="30" name="TextBox 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33400" y="0"/>
            <a:ext cx="5715000" cy="520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57150" rIns="0" bIns="0" anchor="ctr"/>
          <a:lstStyle/>
          <a:p>
            <a:pPr>
              <a:lnSpc>
                <a:spcPct val="111000"/>
              </a:lnSpc>
            </a:pPr>
            <a:r>
              <a:rPr lang="en-GB" b="1" dirty="0" err="1">
                <a:solidFill>
                  <a:srgbClr val="FFFFFF"/>
                </a:solidFill>
              </a:rPr>
              <a:t>Isio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 smtClean="0">
                <a:solidFill>
                  <a:srgbClr val="FFFFFF"/>
                </a:solidFill>
              </a:rPr>
              <a:t>Generatia</a:t>
            </a:r>
            <a:r>
              <a:rPr lang="en-GB" b="1" dirty="0" smtClean="0">
                <a:solidFill>
                  <a:srgbClr val="FFFFFF"/>
                </a:solidFill>
              </a:rPr>
              <a:t> </a:t>
            </a:r>
            <a:r>
              <a:rPr lang="en-GB" b="1" dirty="0">
                <a:solidFill>
                  <a:srgbClr val="FFFFFF"/>
                </a:solidFill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bosch-pt.com/boptbdb/modules/oragetblob.dll/f4ad1647_ISIO_set.jpg?db=boewmdb5@boewmdb5&amp;item=boptbdb.lobs&amp;id=492509&amp;mime=image/jpe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/>
          <a:srcRect l="7154"/>
          <a:stretch>
            <a:fillRect/>
          </a:stretch>
        </p:blipFill>
        <p:spPr bwMode="auto">
          <a:xfrm>
            <a:off x="162744" y="2222004"/>
            <a:ext cx="2803401" cy="2158889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33400" y="59309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x-none" sz="700" smtClean="0">
                <a:solidFill>
                  <a:srgbClr val="808285"/>
                </a:solidFill>
              </a:rPr>
              <a:t>Strictly confidential  | PT-LG/MKP | April 2013 | © Robert Bosch GmbH 2013.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808285"/>
              </a:solidFill>
            </a:endParaRPr>
          </a:p>
        </p:txBody>
      </p:sp>
      <p:pic>
        <p:nvPicPr>
          <p:cNvPr id="4" name="Picture 3" descr="BEQIK_FR.png" hidden="1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39" cstate="print"/>
          <a:stretch>
            <a:fillRect/>
          </a:stretch>
        </p:blipFill>
        <p:spPr>
          <a:xfrm>
            <a:off x="5387447" y="1487269"/>
            <a:ext cx="3056215" cy="3543046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3" name="Rectangle 2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6477000" y="205143"/>
            <a:ext cx="1828800" cy="123111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800" smtClean="0">
                <a:solidFill>
                  <a:srgbClr val="FFFFFF"/>
                </a:solidFill>
              </a:rPr>
              <a:t> </a:t>
            </a:r>
            <a:endParaRPr lang="en-GB" sz="80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46FF0-24A7-4F3F-B048-0E9E8F984A23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8" name="Rectangle 11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378768" y="536575"/>
            <a:ext cx="7920880" cy="533400"/>
          </a:xfrm>
          <a:prstGeom prst="rect">
            <a:avLst/>
          </a:prstGeom>
          <a:ln w="0"/>
          <a:effectLst/>
        </p:spPr>
        <p:txBody>
          <a:bodyPr lIns="0" tIns="12700" rIns="0" bIns="0"/>
          <a:lstStyle/>
          <a:p>
            <a:pPr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kern="0" dirty="0" err="1" smtClean="0"/>
              <a:t>Diferentele</a:t>
            </a:r>
            <a:r>
              <a:rPr lang="en-US" sz="2700" kern="0" dirty="0" smtClean="0"/>
              <a:t> </a:t>
            </a:r>
            <a:r>
              <a:rPr lang="en-US" sz="2700" kern="0" dirty="0" err="1" smtClean="0"/>
              <a:t>majore</a:t>
            </a:r>
            <a:r>
              <a:rPr lang="en-US" sz="2700" kern="0" dirty="0" smtClean="0"/>
              <a:t> </a:t>
            </a:r>
            <a:r>
              <a:rPr lang="en-US" sz="2700" kern="0" dirty="0" smtClean="0">
                <a:ea typeface="+mj-ea"/>
                <a:cs typeface="+mj-cs"/>
              </a:rPr>
              <a:t>: Isio Gen. 1 (AP) vs. Isio Gen. 3</a:t>
            </a:r>
            <a:endParaRPr lang="en-US" sz="2700" kern="0" dirty="0">
              <a:latin typeface="Bosch Office Sans"/>
              <a:ea typeface="+mj-ea"/>
              <a:cs typeface="+mj-cs"/>
            </a:endParaRPr>
          </a:p>
        </p:txBody>
      </p: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5491163" y="2078335"/>
            <a:ext cx="2952750" cy="2447925"/>
            <a:chOff x="798513" y="1414463"/>
            <a:chExt cx="5152632" cy="3946492"/>
          </a:xfrm>
        </p:grpSpPr>
        <p:pic>
          <p:nvPicPr>
            <p:cNvPr id="40" name="Picture 62" descr="https://www.bosch-pt.com/boptbdb/modules/oragetblob.dll/Isio3_Shrub_Left.jpg?db=boewmdb5@boewmdb5&amp;item=boptbdb.lobs&amp;id=597648&amp;mime=image/jpe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0" cstate="print"/>
            <a:srcRect/>
            <a:stretch>
              <a:fillRect/>
            </a:stretch>
          </p:blipFill>
          <p:spPr bwMode="auto">
            <a:xfrm>
              <a:off x="798513" y="1414463"/>
              <a:ext cx="4981576" cy="3832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64" descr="https://www.bosch-pt.com/boptbdb/modules/oragetblob.dll/BoschLG_GrassShearBlade7193.jpg?db=boewmdb5@boewmdb5&amp;item=boptbdb.lobs&amp;id=597686&amp;mime=image/jpe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20762" y="3690259"/>
              <a:ext cx="2730383" cy="1670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2" name="Picture 71_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7088" y="2367260"/>
            <a:ext cx="6635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71__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81" y="2366020"/>
            <a:ext cx="6635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Straight Connector 42"/>
          <p:cNvCxnSpPr/>
          <p:nvPr>
            <p:custDataLst>
              <p:tags r:id="rId10"/>
            </p:custDataLst>
          </p:nvPr>
        </p:nvCxnSpPr>
        <p:spPr>
          <a:xfrm>
            <a:off x="3127296" y="1429916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>
            <p:custDataLst>
              <p:tags r:id="rId11"/>
            </p:custDataLst>
          </p:nvPr>
        </p:nvCxnSpPr>
        <p:spPr>
          <a:xfrm>
            <a:off x="4839496" y="142991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>
            <p:custDataLst>
              <p:tags r:id="rId12"/>
            </p:custDataLst>
          </p:nvPr>
        </p:nvCxnSpPr>
        <p:spPr>
          <a:xfrm>
            <a:off x="3119760" y="2582044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>
            <p:custDataLst>
              <p:tags r:id="rId13"/>
            </p:custDataLst>
          </p:nvPr>
        </p:nvCxnSpPr>
        <p:spPr>
          <a:xfrm>
            <a:off x="4831960" y="258204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14"/>
            </p:custDataLst>
          </p:nvPr>
        </p:nvCxnSpPr>
        <p:spPr>
          <a:xfrm>
            <a:off x="3117416" y="3233884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>
            <p:custDataLst>
              <p:tags r:id="rId15"/>
            </p:custDataLst>
          </p:nvPr>
        </p:nvCxnSpPr>
        <p:spPr>
          <a:xfrm>
            <a:off x="4829616" y="323388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16"/>
            </p:custDataLst>
          </p:nvPr>
        </p:nvCxnSpPr>
        <p:spPr>
          <a:xfrm>
            <a:off x="3131064" y="373794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>
            <p:custDataLst>
              <p:tags r:id="rId17"/>
            </p:custDataLst>
          </p:nvPr>
        </p:nvCxnSpPr>
        <p:spPr>
          <a:xfrm>
            <a:off x="4843264" y="377888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>
            <p:custDataLst>
              <p:tags r:id="rId18"/>
            </p:custDataLst>
          </p:nvPr>
        </p:nvCxnSpPr>
        <p:spPr>
          <a:xfrm>
            <a:off x="3127296" y="200598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>
            <p:custDataLst>
              <p:tags r:id="rId19"/>
            </p:custDataLst>
          </p:nvPr>
        </p:nvCxnSpPr>
        <p:spPr>
          <a:xfrm>
            <a:off x="4839496" y="200598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>
            <p:custDataLst>
              <p:tags r:id="rId20"/>
            </p:custDataLst>
          </p:nvPr>
        </p:nvSpPr>
        <p:spPr>
          <a:xfrm>
            <a:off x="3475112" y="1213892"/>
            <a:ext cx="165618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  </a:t>
            </a:r>
            <a:r>
              <a:rPr lang="en-GB" sz="1200" dirty="0" err="1" smtClean="0"/>
              <a:t>Noul</a:t>
            </a:r>
            <a:r>
              <a:rPr lang="en-GB" sz="1200" dirty="0" smtClean="0"/>
              <a:t> </a:t>
            </a:r>
            <a:r>
              <a:rPr lang="en-GB" sz="1200" dirty="0" err="1" smtClean="0"/>
              <a:t>sistem</a:t>
            </a:r>
            <a:r>
              <a:rPr lang="en-GB" sz="1200" dirty="0" smtClean="0"/>
              <a:t> </a:t>
            </a:r>
            <a:r>
              <a:rPr lang="en-GB" sz="1200" dirty="0" err="1" smtClean="0"/>
              <a:t>capsulat</a:t>
            </a:r>
            <a:r>
              <a:rPr lang="en-GB" sz="1200" dirty="0" smtClean="0"/>
              <a:t> </a:t>
            </a:r>
            <a:r>
              <a:rPr lang="en-GB" sz="1200" dirty="0" smtClean="0">
                <a:solidFill>
                  <a:schemeClr val="bg1"/>
                </a:solidFill>
              </a:rPr>
              <a:t>“Multi-Click”</a:t>
            </a:r>
          </a:p>
        </p:txBody>
      </p:sp>
      <p:sp>
        <p:nvSpPr>
          <p:cNvPr id="55" name="Rounded Rectangle 54"/>
          <p:cNvSpPr/>
          <p:nvPr>
            <p:custDataLst>
              <p:tags r:id="rId21"/>
            </p:custDataLst>
          </p:nvPr>
        </p:nvSpPr>
        <p:spPr>
          <a:xfrm>
            <a:off x="3475112" y="2294012"/>
            <a:ext cx="16561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>
                <a:solidFill>
                  <a:schemeClr val="bg1"/>
                </a:solidFill>
              </a:rPr>
              <a:t>Maner</a:t>
            </a:r>
            <a:r>
              <a:rPr lang="en-GB" sz="1200" dirty="0" smtClean="0">
                <a:solidFill>
                  <a:schemeClr val="bg1"/>
                </a:solidFill>
              </a:rPr>
              <a:t> telescopic </a:t>
            </a:r>
            <a:r>
              <a:rPr lang="en-GB" sz="1200" dirty="0" err="1" smtClean="0">
                <a:solidFill>
                  <a:schemeClr val="bg1"/>
                </a:solidFill>
              </a:rPr>
              <a:t>utilizabil</a:t>
            </a:r>
            <a:r>
              <a:rPr lang="en-GB" sz="1200" dirty="0" smtClean="0">
                <a:solidFill>
                  <a:schemeClr val="bg1"/>
                </a:solidFill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</a:rPr>
              <a:t>atat</a:t>
            </a:r>
            <a:r>
              <a:rPr lang="en-GB" sz="1200" dirty="0" smtClean="0">
                <a:solidFill>
                  <a:schemeClr val="bg1"/>
                </a:solidFill>
              </a:rPr>
              <a:t> la </a:t>
            </a:r>
            <a:r>
              <a:rPr lang="en-GB" sz="1200" dirty="0" err="1" smtClean="0">
                <a:solidFill>
                  <a:schemeClr val="bg1"/>
                </a:solidFill>
              </a:rPr>
              <a:t>iarba</a:t>
            </a:r>
            <a:r>
              <a:rPr lang="en-GB" sz="1200" dirty="0" smtClean="0">
                <a:solidFill>
                  <a:schemeClr val="bg1"/>
                </a:solidFill>
              </a:rPr>
              <a:t> cat </a:t>
            </a:r>
            <a:r>
              <a:rPr lang="en-GB" sz="1200" dirty="0" err="1" smtClean="0">
                <a:solidFill>
                  <a:schemeClr val="bg1"/>
                </a:solidFill>
              </a:rPr>
              <a:t>si</a:t>
            </a:r>
            <a:r>
              <a:rPr lang="en-GB" sz="1200" dirty="0" smtClean="0">
                <a:solidFill>
                  <a:schemeClr val="bg1"/>
                </a:solidFill>
              </a:rPr>
              <a:t> la </a:t>
            </a:r>
            <a:r>
              <a:rPr lang="en-GB" sz="1200" dirty="0" err="1" smtClean="0">
                <a:solidFill>
                  <a:schemeClr val="bg1"/>
                </a:solidFill>
              </a:rPr>
              <a:t>arbusti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56" name="Rounded Rectangle 55"/>
          <p:cNvSpPr/>
          <p:nvPr>
            <p:custDataLst>
              <p:tags r:id="rId22"/>
            </p:custDataLst>
          </p:nvPr>
        </p:nvSpPr>
        <p:spPr>
          <a:xfrm>
            <a:off x="3475112" y="2942084"/>
            <a:ext cx="165618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  </a:t>
            </a:r>
            <a:r>
              <a:rPr lang="en-GB" sz="1200" dirty="0" err="1" smtClean="0"/>
              <a:t>Dimensiuni</a:t>
            </a:r>
            <a:r>
              <a:rPr lang="en-GB" sz="1200" dirty="0" smtClean="0"/>
              <a:t> </a:t>
            </a:r>
            <a:r>
              <a:rPr lang="en-GB" sz="1200" dirty="0" err="1" smtClean="0"/>
              <a:t>mai</a:t>
            </a:r>
            <a:r>
              <a:rPr lang="en-GB" sz="1200" dirty="0" smtClean="0"/>
              <a:t> </a:t>
            </a:r>
            <a:r>
              <a:rPr lang="en-GB" sz="1200" dirty="0" err="1" smtClean="0"/>
              <a:t>mici</a:t>
            </a:r>
            <a:r>
              <a:rPr lang="en-GB" sz="1200" dirty="0" smtClean="0"/>
              <a:t> </a:t>
            </a:r>
            <a:r>
              <a:rPr lang="en-GB" sz="1200" dirty="0" err="1" smtClean="0"/>
              <a:t>si</a:t>
            </a:r>
            <a:r>
              <a:rPr lang="en-GB" sz="1200" dirty="0" smtClean="0"/>
              <a:t> </a:t>
            </a:r>
            <a:r>
              <a:rPr lang="en-GB" sz="1200" dirty="0" err="1" smtClean="0"/>
              <a:t>mult</a:t>
            </a:r>
            <a:r>
              <a:rPr lang="en-GB" sz="1200" dirty="0" smtClean="0"/>
              <a:t> </a:t>
            </a:r>
            <a:r>
              <a:rPr lang="en-GB" sz="1200" dirty="0" err="1" smtClean="0"/>
              <a:t>mai</a:t>
            </a:r>
            <a:r>
              <a:rPr lang="en-GB" sz="1200" dirty="0" smtClean="0"/>
              <a:t> compact </a:t>
            </a:r>
            <a:endParaRPr lang="en-GB" sz="1200" dirty="0"/>
          </a:p>
        </p:txBody>
      </p:sp>
      <p:sp>
        <p:nvSpPr>
          <p:cNvPr id="57" name="Rounded Rectangle 56"/>
          <p:cNvSpPr/>
          <p:nvPr>
            <p:custDataLst>
              <p:tags r:id="rId23"/>
            </p:custDataLst>
          </p:nvPr>
        </p:nvSpPr>
        <p:spPr>
          <a:xfrm>
            <a:off x="3475112" y="3518148"/>
            <a:ext cx="165618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  </a:t>
            </a:r>
            <a:r>
              <a:rPr lang="en-GB" sz="1200" dirty="0" err="1" smtClean="0">
                <a:solidFill>
                  <a:schemeClr val="bg1"/>
                </a:solidFill>
              </a:rPr>
              <a:t>Ambalaj</a:t>
            </a:r>
            <a:r>
              <a:rPr lang="en-GB" sz="1200" dirty="0" smtClean="0">
                <a:solidFill>
                  <a:schemeClr val="bg1"/>
                </a:solidFill>
              </a:rPr>
              <a:t> soft in loc de cutie </a:t>
            </a:r>
            <a:r>
              <a:rPr lang="en-GB" sz="1200" dirty="0" err="1" smtClean="0">
                <a:solidFill>
                  <a:schemeClr val="bg1"/>
                </a:solidFill>
              </a:rPr>
              <a:t>metalica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58" name="Rounded Rectangle 57"/>
          <p:cNvSpPr/>
          <p:nvPr>
            <p:custDataLst>
              <p:tags r:id="rId24"/>
            </p:custDataLst>
          </p:nvPr>
        </p:nvSpPr>
        <p:spPr>
          <a:xfrm>
            <a:off x="3475112" y="1789956"/>
            <a:ext cx="165618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/>
              <a:t>Noul</a:t>
            </a:r>
            <a:r>
              <a:rPr lang="en-GB" sz="1200" dirty="0" smtClean="0"/>
              <a:t> </a:t>
            </a:r>
            <a:r>
              <a:rPr lang="en-GB" sz="1200" dirty="0" err="1" smtClean="0"/>
              <a:t>pulverizator</a:t>
            </a:r>
            <a:r>
              <a:rPr lang="en-GB" sz="1200" dirty="0" smtClean="0"/>
              <a:t> </a:t>
            </a:r>
            <a:r>
              <a:rPr lang="en-GB" sz="1200" dirty="0" err="1" smtClean="0"/>
              <a:t>atasat</a:t>
            </a:r>
            <a:r>
              <a:rPr lang="en-GB" sz="1200" dirty="0" smtClean="0"/>
              <a:t> “Multi-Click"</a:t>
            </a:r>
            <a:endParaRPr lang="en-GB" sz="1200" dirty="0"/>
          </a:p>
        </p:txBody>
      </p:sp>
      <p:cxnSp>
        <p:nvCxnSpPr>
          <p:cNvPr id="59" name="Straight Connector 58"/>
          <p:cNvCxnSpPr/>
          <p:nvPr>
            <p:custDataLst>
              <p:tags r:id="rId25"/>
            </p:custDataLst>
          </p:nvPr>
        </p:nvCxnSpPr>
        <p:spPr>
          <a:xfrm>
            <a:off x="3131064" y="4241996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>
            <p:custDataLst>
              <p:tags r:id="rId26"/>
            </p:custDataLst>
          </p:nvPr>
        </p:nvCxnSpPr>
        <p:spPr>
          <a:xfrm>
            <a:off x="4843264" y="428294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>
            <p:custDataLst>
              <p:tags r:id="rId27"/>
            </p:custDataLst>
          </p:nvPr>
        </p:nvSpPr>
        <p:spPr>
          <a:xfrm>
            <a:off x="3475112" y="4022204"/>
            <a:ext cx="165618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25% </a:t>
            </a:r>
            <a:r>
              <a:rPr lang="en-GB" sz="1200" dirty="0" err="1" smtClean="0"/>
              <a:t>mai</a:t>
            </a:r>
            <a:r>
              <a:rPr lang="en-GB" sz="1200" dirty="0" smtClean="0"/>
              <a:t> </a:t>
            </a:r>
            <a:r>
              <a:rPr lang="en-GB" sz="1200" dirty="0" err="1" smtClean="0"/>
              <a:t>mult</a:t>
            </a:r>
            <a:r>
              <a:rPr lang="en-GB" sz="1200" dirty="0" smtClean="0"/>
              <a:t> </a:t>
            </a:r>
            <a:r>
              <a:rPr lang="en-GB" sz="1200" dirty="0" err="1" smtClean="0"/>
              <a:t>timp</a:t>
            </a:r>
            <a:r>
              <a:rPr lang="en-GB" sz="1200" dirty="0" smtClean="0"/>
              <a:t> de </a:t>
            </a:r>
            <a:r>
              <a:rPr lang="en-GB" sz="1200" dirty="0" err="1" smtClean="0"/>
              <a:t>functionare</a:t>
            </a:r>
            <a:endParaRPr lang="en-GB" sz="1200" dirty="0"/>
          </a:p>
        </p:txBody>
      </p:sp>
      <p:cxnSp>
        <p:nvCxnSpPr>
          <p:cNvPr id="62" name="Straight Connector 61"/>
          <p:cNvCxnSpPr/>
          <p:nvPr>
            <p:custDataLst>
              <p:tags r:id="rId28"/>
            </p:custDataLst>
          </p:nvPr>
        </p:nvCxnSpPr>
        <p:spPr>
          <a:xfrm>
            <a:off x="3131064" y="4746052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>
            <p:custDataLst>
              <p:tags r:id="rId29"/>
            </p:custDataLst>
          </p:nvPr>
        </p:nvCxnSpPr>
        <p:spPr>
          <a:xfrm>
            <a:off x="4843264" y="478699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>
            <p:custDataLst>
              <p:tags r:id="rId30"/>
            </p:custDataLst>
          </p:nvPr>
        </p:nvSpPr>
        <p:spPr>
          <a:xfrm>
            <a:off x="3475112" y="4526260"/>
            <a:ext cx="165618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  </a:t>
            </a:r>
            <a:r>
              <a:rPr lang="en-GB" sz="1200" dirty="0" err="1" smtClean="0"/>
              <a:t>Incarcare</a:t>
            </a:r>
            <a:r>
              <a:rPr lang="en-GB" sz="1200" dirty="0" smtClean="0"/>
              <a:t> </a:t>
            </a:r>
            <a:r>
              <a:rPr lang="en-GB" sz="1200" dirty="0" err="1" smtClean="0"/>
              <a:t>mai</a:t>
            </a:r>
            <a:r>
              <a:rPr lang="en-GB" sz="1200" dirty="0" smtClean="0"/>
              <a:t> </a:t>
            </a:r>
            <a:r>
              <a:rPr lang="en-GB" sz="1200" dirty="0" err="1" smtClean="0"/>
              <a:t>rapida</a:t>
            </a:r>
            <a:r>
              <a:rPr lang="en-GB" sz="1200" dirty="0" smtClean="0"/>
              <a:t>, de la 5h la </a:t>
            </a:r>
            <a:r>
              <a:rPr lang="en-GB" sz="1200" dirty="0" err="1" smtClean="0"/>
              <a:t>doar</a:t>
            </a:r>
            <a:r>
              <a:rPr lang="en-GB" sz="1200" dirty="0" smtClean="0"/>
              <a:t> 3.5h</a:t>
            </a:r>
            <a:endParaRPr lang="en-GB" sz="1200" dirty="0"/>
          </a:p>
        </p:txBody>
      </p:sp>
      <p:cxnSp>
        <p:nvCxnSpPr>
          <p:cNvPr id="65" name="Straight Connector 64"/>
          <p:cNvCxnSpPr/>
          <p:nvPr>
            <p:custDataLst>
              <p:tags r:id="rId31"/>
            </p:custDataLst>
          </p:nvPr>
        </p:nvCxnSpPr>
        <p:spPr>
          <a:xfrm>
            <a:off x="3131064" y="5318348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>
            <p:custDataLst>
              <p:tags r:id="rId32"/>
            </p:custDataLst>
          </p:nvPr>
        </p:nvCxnSpPr>
        <p:spPr>
          <a:xfrm>
            <a:off x="4843264" y="531834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>
            <p:custDataLst>
              <p:tags r:id="rId33"/>
            </p:custDataLst>
          </p:nvPr>
        </p:nvSpPr>
        <p:spPr>
          <a:xfrm>
            <a:off x="3475112" y="5102324"/>
            <a:ext cx="165618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>
                <a:solidFill>
                  <a:schemeClr val="bg1"/>
                </a:solidFill>
              </a:rPr>
              <a:t>Sistem</a:t>
            </a:r>
            <a:r>
              <a:rPr lang="en-GB" sz="1200" dirty="0" smtClean="0">
                <a:solidFill>
                  <a:schemeClr val="bg1"/>
                </a:solidFill>
              </a:rPr>
              <a:t> Anti-</a:t>
            </a:r>
            <a:r>
              <a:rPr lang="en-GB" sz="1200" dirty="0" err="1" smtClean="0">
                <a:solidFill>
                  <a:schemeClr val="bg1"/>
                </a:solidFill>
              </a:rPr>
              <a:t>Blocare</a:t>
            </a:r>
            <a:r>
              <a:rPr lang="en-GB" sz="1200" dirty="0" smtClean="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9" name="TextBox 4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33400" y="0"/>
            <a:ext cx="5715000" cy="520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57150" rIns="0" bIns="0" anchor="ctr"/>
          <a:lstStyle/>
          <a:p>
            <a:pPr>
              <a:lnSpc>
                <a:spcPct val="111000"/>
              </a:lnSpc>
            </a:pPr>
            <a:r>
              <a:rPr lang="en-GB" b="1" dirty="0" err="1">
                <a:solidFill>
                  <a:srgbClr val="FFFFFF"/>
                </a:solidFill>
              </a:rPr>
              <a:t>Isio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 smtClean="0">
                <a:solidFill>
                  <a:srgbClr val="FFFFFF"/>
                </a:solidFill>
              </a:rPr>
              <a:t>Generatia</a:t>
            </a:r>
            <a:r>
              <a:rPr lang="en-GB" b="1" dirty="0" smtClean="0">
                <a:solidFill>
                  <a:srgbClr val="FFFFFF"/>
                </a:solidFill>
              </a:rPr>
              <a:t> </a:t>
            </a:r>
            <a:r>
              <a:rPr lang="en-GB" b="1" dirty="0">
                <a:solidFill>
                  <a:srgbClr val="FFFFFF"/>
                </a:solidFill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3" descr="BEQIK_FR.png" hidden="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200" y="5653088"/>
            <a:ext cx="381000" cy="1746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6477000" y="205143"/>
            <a:ext cx="1828800" cy="123111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33400" y="59309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700">
                <a:solidFill>
                  <a:srgbClr val="808285"/>
                </a:solidFill>
              </a:rPr>
              <a:t>Strictly confidential  | PT-LG/MKP | April 2013 | © Robert Bosch GmbH 2013. All rights reserved, also regarding any disposal, exploitation, reproduction, editing, distribution, as well as in the event of applications for industrial property rights.</a:t>
            </a:r>
          </a:p>
        </p:txBody>
      </p:sp>
      <p:sp>
        <p:nvSpPr>
          <p:cNvPr id="2" name="Rectangle 1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23559" name="Rectangle 8__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" y="533400"/>
            <a:ext cx="7772400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12700" rIns="0" bIns="0"/>
          <a:lstStyle/>
          <a:p>
            <a:pPr>
              <a:lnSpc>
                <a:spcPct val="111000"/>
              </a:lnSpc>
            </a:pPr>
            <a:r>
              <a:rPr lang="en-US" sz="2700" dirty="0" smtClean="0">
                <a:solidFill>
                  <a:srgbClr val="000000"/>
                </a:solidFill>
                <a:ea typeface="MS PGothic" pitchFamily="34" charset="-128"/>
              </a:rPr>
              <a:t>Date </a:t>
            </a:r>
            <a:r>
              <a:rPr lang="en-US" sz="2700" dirty="0" err="1" smtClean="0">
                <a:solidFill>
                  <a:srgbClr val="000000"/>
                </a:solidFill>
                <a:ea typeface="MS PGothic" pitchFamily="34" charset="-128"/>
              </a:rPr>
              <a:t>tehnice</a:t>
            </a:r>
            <a:r>
              <a:rPr lang="en-US" sz="2700" dirty="0" smtClean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US" sz="2700" b="1" dirty="0" err="1" smtClean="0">
                <a:solidFill>
                  <a:schemeClr val="accent6"/>
                </a:solidFill>
                <a:ea typeface="MS PGothic" pitchFamily="34" charset="-128"/>
              </a:rPr>
              <a:t>Isio</a:t>
            </a:r>
            <a:endParaRPr lang="en-US" sz="2100" b="1" dirty="0">
              <a:solidFill>
                <a:schemeClr val="accent6"/>
              </a:solidFill>
              <a:ea typeface="MS PGothic" pitchFamily="34" charset="-128"/>
            </a:endParaRPr>
          </a:p>
        </p:txBody>
      </p:sp>
      <p:sp>
        <p:nvSpPr>
          <p:cNvPr id="23560" name="Rectangl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-2860193">
            <a:off x="3883025" y="3806825"/>
            <a:ext cx="431800" cy="431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GB"/>
          </a:p>
        </p:txBody>
      </p:sp>
      <p:grpSp>
        <p:nvGrpSpPr>
          <p:cNvPr id="23562" name="Group 15"/>
          <p:cNvGrpSpPr>
            <a:grpSpLocks/>
          </p:cNvGrpSpPr>
          <p:nvPr/>
        </p:nvGrpSpPr>
        <p:grpSpPr bwMode="auto">
          <a:xfrm>
            <a:off x="234950" y="1285875"/>
            <a:ext cx="3671888" cy="2736850"/>
            <a:chOff x="798513" y="1414463"/>
            <a:chExt cx="5152632" cy="3946492"/>
          </a:xfrm>
        </p:grpSpPr>
        <p:pic>
          <p:nvPicPr>
            <p:cNvPr id="23634" name="Picture 62" descr="https://www.bosch-pt.com/boptbdb/modules/oragetblob.dll/Isio3_Shrub_Left.jpg?db=boewmdb5@boewmdb5&amp;item=boptbdb.lobs&amp;id=597648&amp;mime=image/jpe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98513" y="1414463"/>
              <a:ext cx="4981575" cy="383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35" name="Picture 64" descr="https://www.bosch-pt.com/boptbdb/modules/oragetblob.dll/BoschLG_GrassShearBlade7193.jpg?db=boewmdb5@boewmdb5&amp;item=boptbdb.lobs&amp;id=597686&amp;mime=image/jpe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20762" y="3690259"/>
              <a:ext cx="2730383" cy="1670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63" name="Picture 54" descr="Li-Ion-Logo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1213" y="1573213"/>
            <a:ext cx="666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Slide Number Placeholder 17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CC34C7B6-7655-4921-9560-622AA2F87F1C}" type="slidenum">
              <a:rPr lang="de-DE" smtClean="0">
                <a:latin typeface="Bosch Office Sans" pitchFamily="34" charset="0"/>
              </a:rPr>
              <a:pPr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 smtClean="0">
              <a:latin typeface="Bosch Office Sans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4411663" y="1047750"/>
          <a:ext cx="3817367" cy="4270797"/>
        </p:xfrm>
        <a:graphic>
          <a:graphicData uri="http://schemas.openxmlformats.org/drawingml/2006/table">
            <a:tbl>
              <a:tblPr/>
              <a:tblGrid>
                <a:gridCol w="2718900"/>
                <a:gridCol w="1098467"/>
              </a:tblGrid>
              <a:tr h="179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>
                          <a:tab pos="2238375" algn="l"/>
                        </a:tabLst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0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3B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sch Office Sans" pitchFamily="34" charset="0"/>
                        </a:rPr>
                        <a:t>Isio</a:t>
                      </a:r>
                    </a:p>
                  </a:txBody>
                  <a:tcPr marL="90000" marR="90000" marT="0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3B63"/>
                    </a:solidFill>
                  </a:tcPr>
                </a:tc>
              </a:tr>
              <a:tr h="179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Tip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baterie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/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Putere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0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Li</a:t>
                      </a: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-</a:t>
                      </a:r>
                      <a:r>
                        <a:rPr kumimoji="0" lang="de-DE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Ion </a:t>
                      </a: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/ 3.6 V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0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79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Capacitatea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bateriei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0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1.5Ah</a:t>
                      </a:r>
                    </a:p>
                  </a:txBody>
                  <a:tcPr marL="90000" marR="90000" marT="0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79672">
                <a:tc>
                  <a:txBody>
                    <a:bodyPr/>
                    <a:lstStyle/>
                    <a:p>
                      <a:pPr marL="0" marR="0" lvl="0" indent="0" algn="l" defTabSz="2062163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Timp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de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incarcare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max.</a:t>
                      </a:r>
                    </a:p>
                  </a:txBody>
                  <a:tcPr marL="90000" marR="90000" marT="0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3.5 h</a:t>
                      </a:r>
                    </a:p>
                  </a:txBody>
                  <a:tcPr marL="90000" marR="90000" marT="0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79672">
                <a:tc>
                  <a:txBody>
                    <a:bodyPr/>
                    <a:lstStyle/>
                    <a:p>
                      <a:pPr marL="0" marR="0" lvl="0" indent="0" algn="l" defTabSz="20669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Timp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de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functionare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0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Pana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la 50 min</a:t>
                      </a:r>
                    </a:p>
                  </a:txBody>
                  <a:tcPr marL="90000" marR="90000" marT="0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79672">
                <a:tc>
                  <a:txBody>
                    <a:bodyPr/>
                    <a:lstStyle/>
                    <a:p>
                      <a:pPr marL="0" marR="0" lvl="0" indent="0" algn="l" defTabSz="20669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Sistem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Anti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Blocare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0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Da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0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79672">
                <a:tc>
                  <a:txBody>
                    <a:bodyPr/>
                    <a:lstStyle/>
                    <a:p>
                      <a:pPr marL="0" marR="0" lvl="0" indent="0" algn="l" defTabSz="20669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Lungime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lama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arbusti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0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12cm</a:t>
                      </a:r>
                    </a:p>
                  </a:txBody>
                  <a:tcPr marL="90000" marR="90000" marT="0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79672">
                <a:tc>
                  <a:txBody>
                    <a:bodyPr/>
                    <a:lstStyle/>
                    <a:p>
                      <a:pPr marL="0" marR="0" lvl="0" indent="0" algn="l" defTabSz="161925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Deschidere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dinti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0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8mm</a:t>
                      </a:r>
                    </a:p>
                  </a:txBody>
                  <a:tcPr marL="90000" marR="90000" marT="0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79672">
                <a:tc>
                  <a:txBody>
                    <a:bodyPr/>
                    <a:lstStyle/>
                    <a:p>
                      <a:pPr marL="0" marR="0" lvl="0" indent="0" algn="l" defTabSz="20669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Latimea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lamei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de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iarba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0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8cm</a:t>
                      </a:r>
                    </a:p>
                  </a:txBody>
                  <a:tcPr marL="90000" marR="90000" marT="0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79672">
                <a:tc>
                  <a:txBody>
                    <a:bodyPr/>
                    <a:lstStyle/>
                    <a:p>
                      <a:pPr marL="0" marR="0" lvl="0" indent="0" algn="l" defTabSz="20669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Capacitate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rezervor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pulverizator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0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1 litre</a:t>
                      </a:r>
                    </a:p>
                  </a:txBody>
                  <a:tcPr marL="90000" marR="90000" marT="0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79672">
                <a:tc>
                  <a:txBody>
                    <a:bodyPr/>
                    <a:lstStyle/>
                    <a:p>
                      <a:pPr marL="0" marR="0" lvl="0" indent="0" algn="l" defTabSz="20669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Maner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telescopic cu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ajustare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a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lungimii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0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80-115cm</a:t>
                      </a:r>
                    </a:p>
                  </a:txBody>
                  <a:tcPr marL="90000" marR="90000" marT="0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79672">
                <a:tc>
                  <a:txBody>
                    <a:bodyPr/>
                    <a:lstStyle/>
                    <a:p>
                      <a:pPr marL="0" marR="0" lvl="0" indent="0" algn="l" defTabSz="20669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Sistem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capsulat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‘Multi-Click’</a:t>
                      </a:r>
                    </a:p>
                  </a:txBody>
                  <a:tcPr marL="90000" marR="90000" marT="0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Da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0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79672">
                <a:tc>
                  <a:txBody>
                    <a:bodyPr/>
                    <a:lstStyle/>
                    <a:p>
                      <a:pPr marL="0" marR="0" lvl="0" indent="0" algn="l" defTabSz="20669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Softgrip</a:t>
                      </a:r>
                    </a:p>
                  </a:txBody>
                  <a:tcPr marL="90000" marR="90000" marT="0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Da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0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79672">
                <a:tc>
                  <a:txBody>
                    <a:bodyPr/>
                    <a:lstStyle/>
                    <a:p>
                      <a:pPr marL="0" marR="0" lvl="0" indent="0" algn="l" defTabSz="20669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Baterii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interschimbabile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0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Nu</a:t>
                      </a:r>
                    </a:p>
                  </a:txBody>
                  <a:tcPr marL="90000" marR="90000" marT="0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92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Indicator al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puterii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de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rezerva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0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Da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0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79672">
                <a:tc>
                  <a:txBody>
                    <a:bodyPr/>
                    <a:lstStyle/>
                    <a:p>
                      <a:pPr marL="0" marR="0" lvl="0" indent="0" algn="l" defTabSz="20669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Greutate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(cu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baterie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)                 </a:t>
                      </a:r>
                    </a:p>
                  </a:txBody>
                  <a:tcPr marL="90000" marR="90000" marT="0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Max 550g</a:t>
                      </a:r>
                    </a:p>
                  </a:txBody>
                  <a:tcPr marL="90000" marR="90000" marT="0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7967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>
                          <a:tab pos="2238375" algn="l"/>
                        </a:tabLst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sch Office Sans" pitchFamily="34" charset="0"/>
                        </a:rPr>
                        <a:t>Setul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sch Office Sans" pitchFamily="34" charset="0"/>
                        </a:rPr>
                        <a:t> de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sch Office Sans" pitchFamily="34" charset="0"/>
                        </a:rPr>
                        <a:t>livrare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0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5442">
                <a:tc gridSpan="2">
                  <a:txBody>
                    <a:bodyPr/>
                    <a:lstStyle/>
                    <a:p>
                      <a:pPr marL="0" marR="0" lvl="0" indent="0" algn="l" defTabSz="20669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Unealta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Isio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fara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acumulator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</a:p>
                  </a:txBody>
                  <a:tcPr marL="90000" marR="90000" marT="0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844">
                <a:tc gridSpan="2">
                  <a:txBody>
                    <a:bodyPr/>
                    <a:lstStyle/>
                    <a:p>
                      <a:pPr marL="0" marR="0" lvl="0" indent="0" algn="l" defTabSz="20669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Cutie din material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moale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0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5442">
                <a:tc gridSpan="2">
                  <a:txBody>
                    <a:bodyPr/>
                    <a:lstStyle/>
                    <a:p>
                      <a:pPr marL="0" marR="0" lvl="0" indent="0" algn="l" defTabSz="20669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Lama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foarfeca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pentru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tuns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iarba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– (in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functie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de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varianta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)</a:t>
                      </a:r>
                    </a:p>
                  </a:txBody>
                  <a:tcPr marL="90000" marR="90000" marT="0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5442">
                <a:tc gridSpan="2">
                  <a:txBody>
                    <a:bodyPr/>
                    <a:lstStyle/>
                    <a:p>
                      <a:pPr marL="0" marR="0" lvl="0" indent="0" algn="l" defTabSz="20669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Lama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foarfeca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pentru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tuns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arbusti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– (in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functie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de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varianta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)</a:t>
                      </a:r>
                    </a:p>
                  </a:txBody>
                  <a:tcPr marL="90000" marR="90000" marT="0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5442">
                <a:tc gridSpan="2">
                  <a:txBody>
                    <a:bodyPr/>
                    <a:lstStyle/>
                    <a:p>
                      <a:pPr marL="0" marR="0" lvl="0" indent="0" algn="l" defTabSz="20669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Maner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telescopic – (in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functie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 de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varianta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)</a:t>
                      </a:r>
                    </a:p>
                  </a:txBody>
                  <a:tcPr marL="90000" marR="90000" marT="0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5442">
                <a:tc gridSpan="2">
                  <a:txBody>
                    <a:bodyPr/>
                    <a:lstStyle/>
                    <a:p>
                      <a:pPr marL="0" marR="0" lvl="0" indent="0" algn="l" defTabSz="20669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Incarcator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0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5442">
                <a:tc gridSpan="2">
                  <a:txBody>
                    <a:bodyPr/>
                    <a:lstStyle/>
                    <a:p>
                      <a:pPr marL="0" marR="0" lvl="0" indent="0" algn="l" defTabSz="20669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Manual de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sch Office Sans" pitchFamily="34" charset="0"/>
                        </a:rPr>
                        <a:t>utilizare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sch Office Sans" pitchFamily="34" charset="0"/>
                      </a:endParaRPr>
                    </a:p>
                  </a:txBody>
                  <a:tcPr marL="90000" marR="90000" marT="0" marB="0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698" name="Picture 2" descr="https://www.bosch-pt.com/boptbdb/modules/oragetblob.dll/IsioPkg_17510_geschlossen_mit_Schuber.jpg?db=boewmdb5@boewmdb5&amp;item=boptbdb.lobs&amp;id=660856&amp;mime=image/jpe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78768" y="4188705"/>
            <a:ext cx="1584176" cy="1201651"/>
          </a:xfrm>
          <a:prstGeom prst="rect">
            <a:avLst/>
          </a:prstGeom>
          <a:noFill/>
        </p:spPr>
      </p:pic>
      <p:pic>
        <p:nvPicPr>
          <p:cNvPr id="29700" name="Picture 4" descr="https://www.bosch-pt.com/boptbdb/modules/oragetblob.dll/IsioPkg_17504_offen.jpg?db=boewmdb5@boewmdb5&amp;item=boptbdb.lobs&amp;id=660844&amp;mime=image/jpe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394992" y="3920480"/>
            <a:ext cx="1477226" cy="1469876"/>
          </a:xfrm>
          <a:prstGeom prst="rect">
            <a:avLst/>
          </a:prstGeom>
          <a:noFill/>
        </p:spPr>
      </p:pic>
      <p:sp>
        <p:nvSpPr>
          <p:cNvPr id="17" name="TextBox 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33400" y="0"/>
            <a:ext cx="5715000" cy="520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57150" rIns="0" bIns="0" anchor="ctr"/>
          <a:lstStyle/>
          <a:p>
            <a:pPr>
              <a:lnSpc>
                <a:spcPct val="111000"/>
              </a:lnSpc>
            </a:pPr>
            <a:r>
              <a:rPr lang="en-GB" b="1" dirty="0" err="1">
                <a:solidFill>
                  <a:srgbClr val="FFFFFF"/>
                </a:solidFill>
              </a:rPr>
              <a:t>Isio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 smtClean="0">
                <a:solidFill>
                  <a:srgbClr val="FFFFFF"/>
                </a:solidFill>
              </a:rPr>
              <a:t>Generatia</a:t>
            </a:r>
            <a:r>
              <a:rPr lang="en-GB" b="1" dirty="0" smtClean="0">
                <a:solidFill>
                  <a:srgbClr val="FFFFFF"/>
                </a:solidFill>
              </a:rPr>
              <a:t> </a:t>
            </a:r>
            <a:r>
              <a:rPr lang="en-GB" b="1" dirty="0">
                <a:solidFill>
                  <a:srgbClr val="FFFFFF"/>
                </a:solidFill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I" val="1"/>
  <p:tag name="CFG.LAYOUT" val="config01.xml"/>
  <p:tag name="CFG.CUSTOMERVERSION" val="9"/>
  <p:tag name="CONFIG" val="config01.xml"/>
  <p:tag name="CFG.VERSION" val="0"/>
  <p:tag name="CFG.LAYOUTID" val="Bosch Layout 4:3"/>
  <p:tag name="MAPNAME" val="Map1"/>
  <p:tag name="LICENSEKEY" val="46504b9e-b1c9-48ed-967f-a36de42ae84b"/>
  <p:tag name="FIELD.REM_ANL.CONTENT" val=" "/>
  <p:tag name="FIELDS.INITIALIZED" val="1"/>
  <p:tag name="FIELD.CHAPTER.COMBOINDEX" val="-2"/>
  <p:tag name="FIELD.REM_ANL.COMBOINDEX" val="-2"/>
  <p:tag name="FIELD.DPT.CONTENT" val="PT-LG/MKP"/>
  <p:tag name="FIELD.DPT.COMBOINDEX" val="-2"/>
  <p:tag name="SLIDEMASTERMASTERNAME" val="Slide"/>
  <p:tag name="SLIDEMASTERSHAPESETGROUPCLASSNAME" val="ShapeSetGroup1"/>
  <p:tag name="SLIDEMASTERCOLORSETGROUPCLASSNAME" val="ColorSetGroup1"/>
  <p:tag name="SLIDEMASTERFONTSETGROUPCLASSNAME" val="FontSetGroup1"/>
  <p:tag name="SLIDEMASTERSTYLESETGROUPCLASSNAME" val="StyleSetGroup1"/>
  <p:tag name="ADM" val="1"/>
  <p:tag name="NAVCHANGED" val="1"/>
  <p:tag name="AGCN" val="0"/>
  <p:tag name="NBMAX" val="15"/>
  <p:tag name="N3CAPT" val="Edit Navigation"/>
  <p:tag name="TITLEMASTERMASTERNAME" val="TitleSlide"/>
  <p:tag name="TITLEMASTERSHAPESETGROUPCLASSNAME" val="ShapeSetGroup1"/>
  <p:tag name="TITLEMASTERCOLORSETGROUPCLASSNAME" val="ColorSetGroup1"/>
  <p:tag name="TITLEMASTERFONTSETGROUPCLASSNAME" val="FontSetGroup1"/>
  <p:tag name="TITLEMASTERSTYLESETGROUPCLASSNAME" val="StyleSetGroup1"/>
  <p:tag name="RESAVED" val="1"/>
  <p:tag name="LAYOUTLANGUAGE" val="2057"/>
  <p:tag name="ML_1" val="PTLG_Stw"/>
  <p:tag name="ML_2" val="Bosch.mcr"/>
  <p:tag name="ML_LAYOUT_RESOURCE" val="BOSCH4_3_01.MCR "/>
  <p:tag name="FIELD.DATE.SUFFIX.CONTENT" val=" | "/>
  <p:tag name="FIELD.DATE.VALUE" val="April 2013 | "/>
  <p:tag name="FIELD.CONF.SUFFIX.CONTENT" val=" | "/>
  <p:tag name="FIELD.CONF.VALUE" val="Strictly confidential  | "/>
  <p:tag name="FIELD.REM_ABL.SUFFIX.CONTENT" val=" | "/>
  <p:tag name="FIELD.REM_ABL.COMBOINDEX" val="-2"/>
  <p:tag name="FIELD.COPY.VALUE" val="© Robert Bosch GmbH 2013. All rights reserved, also regarding any disposal, exploitation, reproduction, editing, distribution, as well as in the event of applications for industrial property rights."/>
  <p:tag name="FIELD.REM_ANL.VALUE" val=" "/>
  <p:tag name="FIELD.DPT.SUFFIX.CONTENT" val=" | "/>
  <p:tag name="FIELD.DPT.VALUE" val="PT-LG/MKP | "/>
  <p:tag name="FIELD.BGROUP.COMBOINDEX" val="0"/>
  <p:tag name="FIELD.DATE.CONTENT" val="April 2013"/>
  <p:tag name="FIELD.DATE.COMBOINDEX" val="-2"/>
  <p:tag name="FIELD.CONF.CONTENT" val="Strictly confidential "/>
  <p:tag name="FIELD.CONF.COMBOINDEX" val="3"/>
  <p:tag name="FIELD.COPY.CONTENT" val="© Robert Bosch GmbH 2013. All rights reserved, also regarding any disposal, exploitation, reproduction, editing, distribution, as well as in the event of applications for industrial property rights."/>
  <p:tag name="FIELD.COPY.COMBOINDEX" val="0"/>
  <p:tag name="SLIDEMASTERMODIFIED" val="1"/>
  <p:tag name="FIELD.CHAPTER.CONTENT" val="Isio 3 Launch Package"/>
  <p:tag name="FIELD.CHAPTER.VALUE" val="Isio 3 Launch Package"/>
  <p:tag name="TITLEMASTERMODIFIED" val="1"/>
  <p:tag name="ML_UFSOK" val="e46de3de5de4de6de7e43de8de9e10e11e12e13e14e15e38e48e49e51e52e17e18e19e20e21e24e25e26e27e28e40e37e30e31e32e53e41e58e42e59e60e44e35"/>
  <p:tag name="MLOUTPUTITEM.PRINT" val="OutputItem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BoschBitmapHolder"/>
  <p:tag name="SHAPECLASSFILE" val="PPTFootCol.png"/>
  <p:tag name="SHAPECLASSPROTECTIONTYPE" val="1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LogoRightColor;-2;-2;LogoRightColor;-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3;LogoRightColor;-2;-2;LogoRightColor;-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White;-1;-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Chapterbox"/>
  <p:tag name="SHAPECLASSPROTECTIONTYPE" val="1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Blast Off Lawn and Garden 2014"/>
  <p:tag name="FIELD.CHAPTER.VALUE" val="Blast Off Lawn and Garden 2014"/>
  <p:tag name="FIELD.REM_ANL.CONTENT" val=" "/>
  <p:tag name="FIELD.REM_ANL.VALUE" val=" "/>
  <p:tag name="FIELD.DPT.CONTENT" val="PT/LG"/>
  <p:tag name="FIELD.DPT.VALUE" val="PT/LG | "/>
  <p:tag name="FIELDS.INITIALIZED" val="1"/>
  <p:tag name="ML_1" val="PTLG_Stw"/>
  <p:tag name="ML_2" val="Bosch.mcr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TEXTBOX 3_SHAPECLASSPROTECTIONTYPE" val="31"/>
  <p:tag name="RECTANGLE 4_SHAPECLASSPROTECTIONTYPE" val="11"/>
  <p:tag name="RECTANGLE 5_SHAPECLASSPROTECTIONTYPE" val="15"/>
  <p:tag name="RECTANGLE 6_SHAPECLASSPROTECTIONTYPE" val="11"/>
  <p:tag name="PICTURE 7_SHAPECLASSPROTECTIONTYPE" val="15"/>
  <p:tag name="TEXTBOX 8_SHAPECLASSPROTECTIONTYPE" val="11"/>
  <p:tag name="RECTANGLE 9_SHAPECLASSPROTECTIONTYPE" val="63"/>
  <p:tag name="SUBTITLE 2_SHAPECLASSPROTECTIONTYPE" val="0"/>
  <p:tag name="TITLE 1_SHAPECLASSPROTECTIONTYPE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2;-2"/>
  <p:tag name="COLORSETCLASSNAME" val="ColorSet1"/>
  <p:tag name="SCRIPT" val="1"/>
  <p:tag name="FIELDS" val="CONF;DPT;DATE;REM_ABL;COPY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opyrightline"/>
  <p:tag name="SHAPECLASSPROTECTIONTYPE" val="6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ddNoteBox"/>
  <p:tag name="SHAPECLASSPROTECTIONTYPE" val="1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BGroupBox"/>
  <p:tag name="SHAPECLASSPROTECTIONTYPE" val="1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uthorBox"/>
  <p:tag name="SHAPECLASSPROTECTIONTYPE" val="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BoschBitmap"/>
  <p:tag name="SHAPECLASSFILE" val="BOCOL.png"/>
  <p:tag name="SHAPECLASSPROTECTIONTYPE" val="1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Fon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tNavbar"/>
  <p:tag name="SHAPECLASSPROTECTIONTYPE" val="3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TitleBoxOnTitleSlide"/>
  <p:tag name="SHAPECLASSPROTECTIONTYPE" val="0"/>
  <p:tag name="COLORS" val="-2;-2;-2;-2;-1;-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Subtitle"/>
  <p:tag name="SHAPECLASSPROTECTIONTYPE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LogoRightColor;-2;-2;LogoRightColor;-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LogoRightColor;-2;-2;LogoRightColor;-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-1;-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ChapterBoxColor;ChapterBoxColor;-2;-2;ChapterBoxColor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Headerbox"/>
  <p:tag name="SHAPECLASSPROTECTIONTYPE" val="1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LogoRightColor;-2;-2;-1;-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LogoRightColor;-2;-2;-1;-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3;LogoRightColor;-2;-2;LogoRightColor;-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White;-1;-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Chapterbox"/>
  <p:tag name="SHAPECLASSPROTECTIONTYPE" val="1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LogoRightColor;LogoRightColor;-2;-2;-1;-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ack426;White;-1;-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HeaderLineColor;-2;-2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HeaderLine"/>
  <p:tag name="SHAPECLASSPROTECTIONTYPE" val="1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Isio 3 Launch Package"/>
  <p:tag name="FIELD.CHAPTER.VALUE" val="Isio 3 Launch Package"/>
  <p:tag name="FIELD.REM_ANL.CONTENT" val=" "/>
  <p:tag name="FIELD.REM_ANL.VALUE" val=" "/>
  <p:tag name="FIELD.DPT.CONTENT" val="PT-LG/MKP"/>
  <p:tag name="FIELD.DPT.VALUE" val="PT-LG/MKP | "/>
  <p:tag name="FIELDS.INITIALIZED" val="1"/>
  <p:tag name="ML_1" val="PTLG_Stw"/>
  <p:tag name="ML_2" val="Bosch.mcr"/>
  <p:tag name="SHAPESETGROUPCLASSNAME" val="ShapeSetGroup1"/>
  <p:tag name="SHAPESETCLASSNAME" val="Blank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RECTANGLE 1_SHAPECLASSPROTECTIONTYPE" val="15"/>
  <p:tag name="RECTANGLE 2_SHAPECLASSPROTECTIONTYPE" val="11"/>
  <p:tag name="PICTURE 3_SHAPECLASSPROTECTIONTYPE" val="15"/>
  <p:tag name="TEXTBOX 4_SHAPECLASSPROTECTIONTYPE" val="11"/>
  <p:tag name="RECTANGLE 5_SHAPECLASSPROTECTIONTYPE" val="6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2;-2"/>
  <p:tag name="COLORSETCLASSNAME" val="ColorSet1"/>
  <p:tag name="SCRIPT" val="1"/>
  <p:tag name="FIELDS" val="CONF;DPT;DATE;REM_ABL;COPY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Copyrightline"/>
  <p:tag name="SHAPECLASSPROTECTIONTYPE" val="6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AddNoteBox"/>
  <p:tag name="SHAPECLASSPROTECTIONTYPE" val="1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BGroupBox"/>
  <p:tag name="SHAPECLASSPROTECTIONTYPE" val="1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FooterLineColor;-2;FooterLineColor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FooterLine"/>
  <p:tag name="SHAPECLASSPROTECTIONTYPE" val="1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1;LogoRightColor;-1;LogoRightColor;-1;-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Pagefont"/>
  <p:tag name="FONTSETCLASSNAME" val="FontSet1"/>
  <p:tag name="COLORS" val="-2;-2;-2;-2;PageNumberFontColor2;-2"/>
  <p:tag name="COLORSETCLASSNAME" val="ColorSet1"/>
  <p:tag name="SCRIPT" val="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PageBox"/>
  <p:tag name="SHAPECLASSPROTECTIONTYPE" val="3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1;LogoRightColor;-1;LogoRightColor;White;-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1;LogoRightColor;-1;LogoRightColor;LogoRightColor;-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1;LogoRightColor;-1;LogoRightColor;White;-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1;LogoRightColor;-1;LogoRightColor;LogoRightColor;-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Chapterbox"/>
  <p:tag name="SHAPECLASSPROTECTIONTYPE" val="1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Isio 3 Launch Package"/>
  <p:tag name="FIELD.CHAPTER.VALUE" val="Isio 3 Launch Package"/>
  <p:tag name="FIELD.REM_ANL.CONTENT" val=" "/>
  <p:tag name="FIELD.REM_ANL.VALUE" val=" "/>
  <p:tag name="FIELD.DPT.CONTENT" val="PT-LG/MKP"/>
  <p:tag name="FIELD.DPT.VALUE" val="PT-LG/MKP | "/>
  <p:tag name="ML_1" val="PTLG_Stw"/>
  <p:tag name="ML_2" val="Bosch.mcr"/>
  <p:tag name="SHAPESETGROUPCLASSNAME" val="ShapeSetGroup1"/>
  <p:tag name="SHAPESETCLASSNAME" val="Blank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RECTANGLE 1_SHAPECLASSPROTECTIONTYPE" val="15"/>
  <p:tag name="PICTURE 3_SHAPECLASSPROTECTIONTYPE" val="15"/>
  <p:tag name="RECTANGLE 5_SHAPECLASSPROTECTIONTYPE" val="63"/>
  <p:tag name="TEXTBOX 4_SHAPECLASSPROTECTIONTYPE" val="11"/>
  <p:tag name="RECTANGLE 2_SHAPECLASSPROTECTIONTYPE" val="11"/>
  <p:tag name="FIELDS.INITIALIZED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2;-2"/>
  <p:tag name="COLORSETCLASSNAME" val="ColorSet1"/>
  <p:tag name="SCRIPT" val="1"/>
  <p:tag name="FIELDS" val="CONF;DPT;DATE;REM_ABL;COPY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Copyrightline"/>
  <p:tag name="SHAPECLASSPROTECTIONTYPE" val="6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Pagefont"/>
  <p:tag name="FONTSETCLASSNAME" val="FontSet1"/>
  <p:tag name="COLORS" val="-2;-2;-2;-2;PageNumberFontColor2;-2"/>
  <p:tag name="COLORSETCLASSNAME" val="ColorSet1"/>
  <p:tag name="SCRIPT" val="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PageBox"/>
  <p:tag name="SHAPECLASSPROTECTIONTYPE" val="3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AddNoteBox"/>
  <p:tag name="SHAPECLASSPROTECTIONTYPE" val="1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BGroupBox"/>
  <p:tag name="SHAPECLASSPROTECTIONTYPE" val="1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Pagefont"/>
  <p:tag name="FONTSETCLASSNAME" val="FontSet1"/>
  <p:tag name="COLORS" val="-2;-2;-2;-2;PageNumberFontColor2;-2"/>
  <p:tag name="COLORSETCLASSNAME" val="ColorSet1"/>
  <p:tag name="SCRIPT" val="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PageBox"/>
  <p:tag name="SHAPECLASSPROTECTIONTYPE" val="3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1;LogoRightColor;-1;LogoRightColor;-3;-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1;LogoRightColor;-1;LogoRightColor;White;-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1;LogoRightColor;-1;LogoRightColor;LogoRightColor;-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1;LogoRightColor;-1;LogoRightColor;White;-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TLG_Stw"/>
  <p:tag name="ML_2" val="Bosch.mcr"/>
  <p:tag name="SHAPESETGROUPCLASSNAME" val="ShapeSetGroup1"/>
  <p:tag name="SHAPESETCLASSNAME" val="Blank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RECTANGLE 1_SHAPECLASSPROTECTIONTYPE" val="15"/>
  <p:tag name="RECTANGLE 2_SHAPECLASSPROTECTIONTYPE" val="11"/>
  <p:tag name="PICTURE 3_SHAPECLASSPROTECTIONTYPE" val="15"/>
  <p:tag name="TEXTBOX 4_SHAPECLASSPROTECTIONTYPE" val="11"/>
  <p:tag name="RECTANGLE 5_SHAPECLASSPROTECTIONTYPE" val="63"/>
  <p:tag name="CONFIG" val="config01.xml"/>
  <p:tag name="PICTURE 8_SHAPECLASSPROTECTIONTYPE" val="15"/>
  <p:tag name="NBTXT" val="Isio III Launch Package"/>
  <p:tag name="NBTXTC" val="Isio III Launch Package"/>
  <p:tag name="AGTX" val="Isio III Launch Package"/>
  <p:tag name="AGTXC" val="Isio III Launch Package"/>
  <p:tag name="FIELD.REM_ANL.CONTENT" val=" "/>
  <p:tag name="FIELD.REM_ANL.VALUE" val=" "/>
  <p:tag name="FIELD.DPT.CONTENT" val="PT-LG/MKP"/>
  <p:tag name="FIELD.DPT.VALUE" val="PT-LG/MKP | "/>
  <p:tag name="PICTURE 16_SHAPECLASSPROTECTIONTYPE" val="15"/>
  <p:tag name="FIELD.CHAPTER.COMBOINDEX" val="-2"/>
  <p:tag name="FIELD.REM_ANL.COMBOINDEX" val="-2"/>
  <p:tag name="FIELD.DPT.COMBOINDEX" val="-2"/>
  <p:tag name="FIELD.CHAPTER.CONTENT" val="Isio Generation 3"/>
  <p:tag name="FIELD.CHAPTER.VALUE" val="Isio Generation 3"/>
  <p:tag name="COMPRESSOR_INCLUDE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1;LogoRightColor;-1;LogoRightColor;LogoRightColor;-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1;LogoRightColor;-1;LogoRightColor;LogoRightColor;-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1;LogoRightColor;-1;LogoRightColor;LogoRightColor;-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1;LogoRightColor;-1;LogoRightColor;White;-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MASKBeQik"/>
  <p:tag name="SHAPECLASSFILE" val="BEQIK_FR.png"/>
  <p:tag name="SHAPECLASSPROTECTIONTYPE" val="15"/>
  <p:tag name="COLORS" val="-2;-2;-2;-2;-1;-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Chapterbox"/>
  <p:tag name="SHAPECLASSPROTECTIONTYPE" val="1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TLG_Stw"/>
  <p:tag name="ML_2" val="Bosch.mcr"/>
  <p:tag name="SHAPESETGROUPCLASSNAME" val="ShapeSetGroup1"/>
  <p:tag name="SHAPESETCLASSNAME" val="Blank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RECTANGLE 1_SHAPECLASSPROTECTIONTYPE" val="15"/>
  <p:tag name="RECTANGLE 2_SHAPECLASSPROTECTIONTYPE" val="11"/>
  <p:tag name="PICTURE 3_SHAPECLASSPROTECTIONTYPE" val="15"/>
  <p:tag name="TEXTBOX 4_SHAPECLASSPROTECTIONTYPE" val="11"/>
  <p:tag name="RECTANGLE 5_SHAPECLASSPROTECTIONTYPE" val="63"/>
  <p:tag name="FIELD.REM_ANL.CONTENT" val=" "/>
  <p:tag name="FIELD.REM_ANL.VALUE" val=" "/>
  <p:tag name="FIELD.DPT.CONTENT" val="PT-LG/MKP"/>
  <p:tag name="FIELD.DPT.VALUE" val="PT-LG/MKP | "/>
  <p:tag name="CONFIG" val="config01.xml"/>
  <p:tag name="RECTANGLE 12_SHAPECLASSPROTECTIONTYPE" val="11"/>
  <p:tag name="PICTURE 13_SHAPECLASSPROTECTIONTYPE" val="15"/>
  <p:tag name="FIELD.CHAPTER.COMBOINDEX" val="-2"/>
  <p:tag name="FIELD.REM_ANL.COMBOINDEX" val="-2"/>
  <p:tag name="FIELD.DPT.COMBOINDEX" val="-2"/>
  <p:tag name="FIELD.CHAPTER.CONTENT" val="Isio Generation 3"/>
  <p:tag name="FIELD.CHAPTER.VALUE" val="Isio Generation 3"/>
  <p:tag name="COMPRESSOR_INCLUDE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MASKBeQik"/>
  <p:tag name="SHAPECLASSFILE" val="BEQIK_FR.png"/>
  <p:tag name="SHAPECLASSPROTECTIONTYPE" val="15"/>
  <p:tag name="COLORS" val="-2;-2;-2;-2;-1;-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AddNoteBox"/>
  <p:tag name="SHAPECLASSPROTECTIONTYPE" val="1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2;-2"/>
  <p:tag name="COLORSETCLASSNAME" val="ColorSet1"/>
  <p:tag name="SCRIPT" val="1"/>
  <p:tag name="FIELDS" val="CONF;DPT;DATE;REM_ABL;COPY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Copyrightline"/>
  <p:tag name="SHAPECLASSPROTECTIONTYPE" val="6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ETCLASSNAME" val="ColorSet1"/>
  <p:tag name="SCRIPT" val="1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BGroupBox"/>
  <p:tag name="SHAPECLASSPROTECTIONTYPE" val="15"/>
  <p:tag name="COLORS" val="-2;-2;-2;-2;-1;-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LogoRightColor;LogoRightColor;-2;-2;-1;-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BoschBitmapHolder"/>
  <p:tag name="SHAPECLASSFILE" val="PPTFootCol.png"/>
  <p:tag name="SHAPECLASSPROTECTIONTYP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2;-2"/>
  <p:tag name="COLORSETCLASSNAME" val="ColorSet1"/>
  <p:tag name="SCRIPT" val="1"/>
  <p:tag name="FIELDS" val="CONF;DPT;DATE;REM_ABL;COPY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Copyrightline"/>
  <p:tag name="SHAPECLASSPROTECTIONTYPE" val="6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LogoRightColor;-1;-1;-1;-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Chapterbox"/>
  <p:tag name="SHAPECLASSPROTECTIONTYPE" val="1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TLG_Stw"/>
  <p:tag name="ML_2" val="Bosch.mcr"/>
  <p:tag name="SHAPESETGROUPCLASSNAME" val="ShapeSetGroup1"/>
  <p:tag name="SHAPESETCLASSNAME" val="Blank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RECTANGLE 1_SHAPECLASSPROTECTIONTYPE" val="15"/>
  <p:tag name="RECTANGLE 2_SHAPECLASSPROTECTIONTYPE" val="11"/>
  <p:tag name="PICTURE 3_SHAPECLASSPROTECTIONTYPE" val="15"/>
  <p:tag name="TEXTBOX 4_SHAPECLASSPROTECTIONTYPE" val="11"/>
  <p:tag name="RECTANGLE 5_SHAPECLASSPROTECTIONTYPE" val="63"/>
  <p:tag name="FIELD.REM_ANL.CONTENT" val=" "/>
  <p:tag name="FIELD.REM_ANL.VALUE" val=" "/>
  <p:tag name="FIELD.DPT.CONTENT" val="PT-LG/MKP"/>
  <p:tag name="FIELD.DPT.VALUE" val="PT-LG/MKP | "/>
  <p:tag name="CONFIG" val="config01.xml"/>
  <p:tag name="PICTURE 13_SHAPECLASSPROTECTIONTYPE" val="15"/>
  <p:tag name="FIELD.CHAPTER.COMBOINDEX" val="-2"/>
  <p:tag name="FIELD.REM_ANL.COMBOINDEX" val="-2"/>
  <p:tag name="FIELD.DPT.COMBOINDEX" val="-2"/>
  <p:tag name="FIELD.CHAPTER.CONTENT" val="Isio Generation 3"/>
  <p:tag name="FIELD.CHAPTER.VALUE" val="Isio Generation 3"/>
  <p:tag name="COMPRESSOR_INCLUDE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MASKBeQik"/>
  <p:tag name="SHAPECLASSFILE" val="BEQIK_FR.png"/>
  <p:tag name="SHAPECLASSPROTECTIONTYPE" val="15"/>
  <p:tag name="COLORS" val="-2;-2;-2;-2;-1;-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Chapterbox"/>
  <p:tag name="SHAPECLASSPROTECTIONTYPE" val="1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2;-2"/>
  <p:tag name="COLORSETCLASSNAME" val="ColorSet1"/>
  <p:tag name="SCRIPT" val="1"/>
  <p:tag name="FIELDS" val="CONF;DPT;DATE;REM_ABL;COPY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Copyrightline"/>
  <p:tag name="SHAPECLASSPROTECTIONTYPE" val="6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AddNoteBox"/>
  <p:tag name="SHAPECLASSPROTECTIONTYPE" val="1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ETCLASSNAME" val="ColorSet1"/>
  <p:tag name="SCRIPT" val="1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BGroupBox"/>
  <p:tag name="SHAPECLASSPROTECTIONTYPE" val="15"/>
  <p:tag name="COLORS" val="-2;-2;-2;-2;-1;-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Black;LogoRightColor;-1;-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Chapterbox"/>
  <p:tag name="SHAPECLASSPROTECTIONTYPE" val="1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TLG_Stw"/>
  <p:tag name="ML_2" val="Bosch.mcr"/>
  <p:tag name="SHAPESETGROUPCLASSNAME" val="ShapeSetGroup1"/>
  <p:tag name="SHAPESETCLASSNAME" val="Blank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RECTANGLE 1_SHAPECLASSPROTECTIONTYPE" val="15"/>
  <p:tag name="RECTANGLE 2_SHAPECLASSPROTECTIONTYPE" val="11"/>
  <p:tag name="PICTURE 3_SHAPECLASSPROTECTIONTYPE" val="15"/>
  <p:tag name="TEXTBOX 4_SHAPECLASSPROTECTIONTYPE" val="11"/>
  <p:tag name="RECTANGLE 5_SHAPECLASSPROTECTIONTYPE" val="63"/>
  <p:tag name="FIELD.REM_ANL.CONTENT" val=" "/>
  <p:tag name="FIELD.REM_ANL.VALUE" val=" "/>
  <p:tag name="FIELD.DPT.CONTENT" val="PT-LG/MKP"/>
  <p:tag name="FIELD.DPT.VALUE" val="PT-LG/MKP | "/>
  <p:tag name="CONFIG" val="config01.xml"/>
  <p:tag name="PICTURE 25_SHAPECLASSPROTECTIONTYPE" val="15"/>
  <p:tag name="FIELD.CHAPTER.COMBOINDEX" val="-2"/>
  <p:tag name="FIELD.REM_ANL.COMBOINDEX" val="-2"/>
  <p:tag name="FIELD.DPT.COMBOINDEX" val="-2"/>
  <p:tag name="FIELD.CHAPTER.CONTENT" val="Isio Generation 3"/>
  <p:tag name="FIELD.CHAPTER.VALUE" val="Isio Generation 3"/>
  <p:tag name="COMPRESSOR_INCLUD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AddNoteBox"/>
  <p:tag name="SHAPECLASSPROTECTIONTYPE" val="1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MASKBeQik"/>
  <p:tag name="SHAPECLASSFILE" val="BEQIK_FR.png"/>
  <p:tag name="SHAPECLASSPROTECTIONTYPE" val="15"/>
  <p:tag name="COLORS" val="-2;-2;-2;-2;-1;-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2;-2"/>
  <p:tag name="COLORSETCLASSNAME" val="ColorSet1"/>
  <p:tag name="SCRIPT" val="1"/>
  <p:tag name="FIELDS" val="CONF;DPT;DATE;REM_ABL;COPY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Copyrightline"/>
  <p:tag name="SHAPECLASSPROTECTIONTYPE" val="6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AddNoteBox"/>
  <p:tag name="SHAPECLASSPROTECTIONTYPE" val="1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ETCLASSNAME" val="ColorSet1"/>
  <p:tag name="SCRIPT" val="1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BGroupBox"/>
  <p:tag name="SHAPECLASSPROTECTIONTYPE" val="15"/>
  <p:tag name="COLORS" val="-2;-2;-2;-2;-1;-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ETCLASSNAME" val="ColorSet1"/>
  <p:tag name="SCRIPT" val="1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BGroupBox"/>
  <p:tag name="SHAPECLASSPROTECTIONTYPE" val="15"/>
  <p:tag name="COLORS" val="-2;-2;-2;-2;-1;-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Chapterbox"/>
  <p:tag name="SHAPECLASSPROTECTIONTYPE" val="1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TLG_Stw"/>
  <p:tag name="ML_2" val="Bosch.mcr"/>
  <p:tag name="SHAPESETGROUPCLASSNAME" val="ShapeSetGroup1"/>
  <p:tag name="SHAPESETCLASSNAME" val="Blank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RECTANGLE 1_SHAPECLASSPROTECTIONTYPE" val="15"/>
  <p:tag name="RECTANGLE 2_SHAPECLASSPROTECTIONTYPE" val="11"/>
  <p:tag name="PICTURE 3_SHAPECLASSPROTECTIONTYPE" val="15"/>
  <p:tag name="TEXTBOX 4_SHAPECLASSPROTECTIONTYPE" val="11"/>
  <p:tag name="RECTANGLE 5_SHAPECLASSPROTECTIONTYPE" val="63"/>
  <p:tag name="FIELD.REM_ANL.CONTENT" val=" "/>
  <p:tag name="FIELD.REM_ANL.VALUE" val=" "/>
  <p:tag name="FIELD.DPT.CONTENT" val="PT-LG/MKP"/>
  <p:tag name="FIELD.DPT.VALUE" val="PT-LG/MKP | "/>
  <p:tag name="CONFIG" val="config01.xml"/>
  <p:tag name="PICTURE 25_SHAPECLASSPROTECTIONTYPE" val="15"/>
  <p:tag name="FIELD.CHAPTER.COMBOINDEX" val="-2"/>
  <p:tag name="FIELD.REM_ANL.COMBOINDEX" val="-2"/>
  <p:tag name="FIELD.DPT.COMBOINDEX" val="-2"/>
  <p:tag name="FIELD.CHAPTER.CONTENT" val="Isio Generation 3"/>
  <p:tag name="FIELD.CHAPTER.VALUE" val="Isio Generation 3"/>
  <p:tag name="COMPRESSOR_INCLUDE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MASKBeQik"/>
  <p:tag name="SHAPECLASSFILE" val="BEQIK_FR.png"/>
  <p:tag name="SHAPECLASSPROTECTIONTYPE" val="15"/>
  <p:tag name="COLORS" val="-2;-2;-2;-2;-1;-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2;-2"/>
  <p:tag name="COLORSETCLASSNAME" val="ColorSet1"/>
  <p:tag name="SCRIPT" val="1"/>
  <p:tag name="FIELDS" val="CONF;DPT;DATE;REM_ABL;COPY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Copyrightline"/>
  <p:tag name="SHAPECLASSPROTECTIONTYPE" val="6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AddNoteBox"/>
  <p:tag name="SHAPECLASSPROTECTIONTYPE" val="1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ETCLASSNAME" val="ColorSet1"/>
  <p:tag name="SCRIPT" val="1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BGroupBox"/>
  <p:tag name="SHAPECLASSPROTECTIONTYPE" val="15"/>
  <p:tag name="COLORS" val="-2;-2;-2;-2;-1;-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LogoRightColor;-2;-2;LogoRightColor;-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ExtraGreen;-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ExtraGreen;-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ExtraGreen;-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Chapterbox"/>
  <p:tag name="SHAPECLASSPROTECTIONTYPE" val="1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TLG_Stw"/>
  <p:tag name="ML_2" val="Bosch.mcr"/>
  <p:tag name="SHAPESETGROUPCLASSNAME" val="ShapeSetGroup1"/>
  <p:tag name="SHAPESETCLASSNAME" val="Blank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RECTANGLE 1_SHAPECLASSPROTECTIONTYPE" val="15"/>
  <p:tag name="RECTANGLE 2_SHAPECLASSPROTECTIONTYPE" val="11"/>
  <p:tag name="PICTURE 3_SHAPECLASSPROTECTIONTYPE" val="15"/>
  <p:tag name="TEXTBOX 4_SHAPECLASSPROTECTIONTYPE" val="11"/>
  <p:tag name="RECTANGLE 5_SHAPECLASSPROTECTIONTYPE" val="63"/>
  <p:tag name="FIELD.REM_ANL.CONTENT" val=" "/>
  <p:tag name="FIELD.REM_ANL.VALUE" val=" "/>
  <p:tag name="FIELD.DPT.CONTENT" val="PT-LG/MKP"/>
  <p:tag name="FIELD.DPT.VALUE" val="PT-LG/MKP | "/>
  <p:tag name="CONFIG" val="config01.xml"/>
  <p:tag name="PICTURE 17_SHAPECLASSPROTECTIONTYPE" val="15"/>
  <p:tag name="FIELD.CHAPTER.COMBOINDEX" val="-2"/>
  <p:tag name="FIELD.REM_ANL.COMBOINDEX" val="-2"/>
  <p:tag name="FIELD.DPT.COMBOINDEX" val="-2"/>
  <p:tag name="FIELD.CHAPTER.CONTENT" val="Isio Generation 3"/>
  <p:tag name="FIELD.CHAPTER.VALUE" val="Isio Generation 3"/>
  <p:tag name="COMPRESSOR_INCLUDE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MASKBeQik"/>
  <p:tag name="SHAPECLASSFILE" val="BEQIK_FR.png"/>
  <p:tag name="SHAPECLASSPROTECTIONTYPE" val="15"/>
  <p:tag name="COLORS" val="-2;-2;-2;-2;-1;-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2;-2"/>
  <p:tag name="COLORSETCLASSNAME" val="ColorSet1"/>
  <p:tag name="SCRIPT" val="1"/>
  <p:tag name="FIELDS" val="CONF;DPT;DATE;REM_ABL;COPY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Copyrightline"/>
  <p:tag name="SHAPECLASSPROTECTIONTYPE" val="6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AddNoteBox"/>
  <p:tag name="SHAPECLASSPROTECTIONTYPE" val="1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ETCLASSNAME" val="ColorSet1"/>
  <p:tag name="SCRIPT" val="1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BGroupBox"/>
  <p:tag name="SHAPECLASSPROTECTIONTYPE" val="15"/>
  <p:tag name="COLORS" val="-2;-2;-2;-2;-1;-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TLG_Stw"/>
  <p:tag name="ML_2" val="Bosch.mcr"/>
  <p:tag name="SHAPESETGROUPCLASSNAME" val="ShapeSetGroup1"/>
  <p:tag name="SHAPESETCLASSNAME" val="Blank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RECTANGLE 1_SHAPECLASSPROTECTIONTYPE" val="15"/>
  <p:tag name="RECTANGLE 2_SHAPECLASSPROTECTIONTYPE" val="11"/>
  <p:tag name="PICTURE 3_SHAPECLASSPROTECTIONTYPE" val="15"/>
  <p:tag name="TEXTBOX 4_SHAPECLASSPROTECTIONTYPE" val="11"/>
  <p:tag name="RECTANGLE 5_SHAPECLASSPROTECTIONTYPE" val="63"/>
  <p:tag name="FIELD.REM_ANL.CONTENT" val=" "/>
  <p:tag name="FIELD.REM_ANL.VALUE" val=" "/>
  <p:tag name="FIELD.DPT.CONTENT" val="PT-LG/MKP"/>
  <p:tag name="FIELD.DPT.VALUE" val="PT-LG/MKP | "/>
  <p:tag name="CONFIG" val="config01.xml"/>
  <p:tag name="PICTURE 13_SHAPECLASSPROTECTIONTYPE" val="15"/>
  <p:tag name="FIELD.CHAPTER.COMBOINDEX" val="-2"/>
  <p:tag name="FIELD.REM_ANL.COMBOINDEX" val="-2"/>
  <p:tag name="FIELD.DPT.COMBOINDEX" val="-2"/>
  <p:tag name="FIELD.CHAPTER.CONTENT" val="Isio Generation 3"/>
  <p:tag name="FIELD.CHAPTER.VALUE" val="Isio Generation 3"/>
  <p:tag name="COMPRESSOR_INCLUDE" val="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Chapterbox"/>
  <p:tag name="SHAPECLASSPROTECTIONTYPE" val="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BoschBitmap"/>
  <p:tag name="SHAPECLASSFILE" val="BOCOL.png"/>
  <p:tag name="SHAPECLASSPROTECTIONTYP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MASKBeQik"/>
  <p:tag name="SHAPECLASSFILE" val="BEQIK_FR.png"/>
  <p:tag name="SHAPECLASSPROTECTIONTYPE" val="15"/>
  <p:tag name="COLORS" val="-2;-2;-2;-2;-1;-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2;-2"/>
  <p:tag name="COLORSETCLASSNAME" val="ColorSet1"/>
  <p:tag name="SCRIPT" val="1"/>
  <p:tag name="FIELDS" val="CONF;DPT;DATE;REM_ABL;COPY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Copyrightline"/>
  <p:tag name="SHAPECLASSPROTECTIONTYPE" val="6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Chapterbox"/>
  <p:tag name="SHAPECLASSPROTECTIONTYPE" val="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AddNoteBox"/>
  <p:tag name="SHAPECLASSPROTECTIONTYPE" val="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ETCLASSNAME" val="ColorSet1"/>
  <p:tag name="SCRIPT" val="1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BGroupBox"/>
  <p:tag name="SHAPECLASSPROTECTIONTYPE" val="15"/>
  <p:tag name="COLORS" val="-2;-2;-2;-2;-1;-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White;-1;-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3;-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" val="-2;-2;-2;-2;TitleFontColor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TitleBox"/>
  <p:tag name="SHAPECLASSPROTECTIONTYPE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TLG_Stw"/>
  <p:tag name="ML_2" val="Bosch.mcr"/>
  <p:tag name="SHAPESETGROUPCLASSNAME" val="ShapeSetGroup1"/>
  <p:tag name="SHAPESETCLASSNAME" val="Blank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RECTANGLE 1_SHAPECLASSPROTECTIONTYPE" val="15"/>
  <p:tag name="RECTANGLE 2_SHAPECLASSPROTECTIONTYPE" val="11"/>
  <p:tag name="PICTURE 3_SHAPECLASSPROTECTIONTYPE" val="15"/>
  <p:tag name="TEXTBOX 4_SHAPECLASSPROTECTIONTYPE" val="11"/>
  <p:tag name="RECTANGLE 5_SHAPECLASSPROTECTIONTYPE" val="63"/>
  <p:tag name="FIELD.REM_ANL.CONTENT" val=" "/>
  <p:tag name="FIELD.REM_ANL.VALUE" val=" "/>
  <p:tag name="FIELD.DPT.CONTENT" val="PT-LG/MKP"/>
  <p:tag name="FIELD.DPT.VALUE" val="PT-LG/MKP | "/>
  <p:tag name="CONFIG" val="config01.xml"/>
  <p:tag name="PICTURE 38_SHAPECLASSPROTECTIONTYPE" val="15"/>
  <p:tag name="FIELD.CHAPTER.COMBOINDEX" val="-2"/>
  <p:tag name="FIELD.REM_ANL.COMBOINDEX" val="-2"/>
  <p:tag name="FIELD.DPT.COMBOINDEX" val="-2"/>
  <p:tag name="FIELD.CHAPTER.CONTENT" val="Isio Generation 3"/>
  <p:tag name="FIELD.CHAPTER.VALUE" val="Isio Generation 3"/>
  <p:tag name="COMPRESSOR_INCLUD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MASKBeQik"/>
  <p:tag name="SHAPECLASSFILE" val="BEQIK_FR.png"/>
  <p:tag name="SHAPECLASSPROTECTIONTYPE" val="15"/>
  <p:tag name="COLORS" val="-2;-2;-2;-2;-1;-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2;-2"/>
  <p:tag name="COLORSETCLASSNAME" val="ColorSet1"/>
  <p:tag name="SCRIPT" val="1"/>
  <p:tag name="FIELDS" val="CONF;DPT;DATE;REM_ABL;COPY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Copyrightline"/>
  <p:tag name="SHAPECLASSPROTECTIONTYPE" val="6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AddNoteBox"/>
  <p:tag name="SHAPECLASSPROTECTIONTYPE" val="1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ETCLASSNAME" val="ColorSet1"/>
  <p:tag name="SCRIPT" val="1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BGroupBox"/>
  <p:tag name="SHAPECLASSPROTECTIONTYPE" val="15"/>
  <p:tag name="COLORS" val="-2;-2;-2;-2;-1;-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White;-1;-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White;-1;-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3;-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ChapterBoxColor;ChapterBoxColor;-2;-2;ChapterBoxColor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Headerbox"/>
  <p:tag name="SHAPECLASSPROTECTIONTYPE" val="1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3;-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3;-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3;-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White;-1;-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3;-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White;-1;-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3;-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White;-1;-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3;-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White;-1;-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HeaderLineColor;-2;-2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HeaderLine"/>
  <p:tag name="SHAPECLASSPROTECTIONTYPE" val="1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White;-1;-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White;-1;-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Chapterbox"/>
  <p:tag name="SHAPECLASSPROTECTIONTYPE" val="1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TLG_Stw"/>
  <p:tag name="ML_2" val="Bosch.mcr"/>
  <p:tag name="SHAPESETGROUPCLASSNAME" val="ShapeSetGroup1"/>
  <p:tag name="SHAPESETCLASSNAME" val="Blank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RECTANGLE 1_SHAPECLASSPROTECTIONTYPE" val="15"/>
  <p:tag name="RECTANGLE 2_SHAPECLASSPROTECTIONTYPE" val="11"/>
  <p:tag name="PICTURE 3_SHAPECLASSPROTECTIONTYPE" val="15"/>
  <p:tag name="TEXTBOX 4_SHAPECLASSPROTECTIONTYPE" val="11"/>
  <p:tag name="RECTANGLE 5_SHAPECLASSPROTECTIONTYPE" val="63"/>
  <p:tag name="FIELD.REM_ANL.CONTENT" val=" "/>
  <p:tag name="FIELD.REM_ANL.VALUE" val=" "/>
  <p:tag name="FIELD.DPT.CONTENT" val="PT-LG/MKP"/>
  <p:tag name="FIELD.DPT.VALUE" val="PT-LG/MKP | "/>
  <p:tag name="CONFIG" val="config01.xml"/>
  <p:tag name="PICTURE 15_SHAPECLASSPROTECTIONTYPE" val="15"/>
  <p:tag name="FIELD.CHAPTER.COMBOINDEX" val="-2"/>
  <p:tag name="FIELD.REM_ANL.COMBOINDEX" val="-2"/>
  <p:tag name="FIELD.DPT.COMBOINDEX" val="-2"/>
  <p:tag name="FIELD.CHAPTER.CONTENT" val="Isio Generation 3"/>
  <p:tag name="FIELD.CHAPTER.VALUE" val="Isio Generation 3"/>
  <p:tag name="COMPRESSOR_INCLUD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MASKBeQik"/>
  <p:tag name="SHAPECLASSFILE" val="BEQIK_FR.png"/>
  <p:tag name="SHAPECLASSPROTECTIONTYPE" val="15"/>
  <p:tag name="COLORS" val="-2;-2;-2;-2;-1;-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2;-2"/>
  <p:tag name="COLORSETCLASSNAME" val="ColorSet1"/>
  <p:tag name="SCRIPT" val="1"/>
  <p:tag name="FIELDS" val="CONF;DPT;DATE;REM_ABL;COPY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Copyrightline"/>
  <p:tag name="SHAPECLASSPROTECTIONTYPE" val="6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AddNoteBox"/>
  <p:tag name="SHAPECLASSPROTECTIONTYPE" val="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TextBox"/>
  <p:tag name="SHAPECLASSPROTECTIONTYPE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ETCLASSNAME" val="ColorSet1"/>
  <p:tag name="SCRIPT" val="1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BGroupBox"/>
  <p:tag name="SHAPECLASSPROTECTIONTYPE" val="15"/>
  <p:tag name="COLORS" val="-2;-2;-2;-2;-1;-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Gray3;White;-2;-2;-1;-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1;White;-1;-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Chapterbox"/>
  <p:tag name="SHAPECLASSPROTECTIONTYPE" val="1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Blast Off Lawn and Garden 2014"/>
  <p:tag name="FIELD.CHAPTER.VALUE" val="Blast Off Lawn and Garden 2014"/>
  <p:tag name="FIELD.REM_ANL.CONTENT" val=" "/>
  <p:tag name="FIELD.REM_ANL.VALUE" val=" "/>
  <p:tag name="FIELD.DPT.CONTENT" val="PT/LG"/>
  <p:tag name="FIELD.DPT.VALUE" val="PT/LG | "/>
  <p:tag name="FIELDS.INITIALIZED" val="1"/>
  <p:tag name="ML_1" val="PTLG_Stw"/>
  <p:tag name="ML_2" val="Bosch.mcr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TEXTBOX 3_SHAPECLASSPROTECTIONTYPE" val="31"/>
  <p:tag name="RECTANGLE 4_SHAPECLASSPROTECTIONTYPE" val="11"/>
  <p:tag name="RECTANGLE 5_SHAPECLASSPROTECTIONTYPE" val="15"/>
  <p:tag name="RECTANGLE 6_SHAPECLASSPROTECTIONTYPE" val="11"/>
  <p:tag name="PICTURE 7_SHAPECLASSPROTECTIONTYPE" val="15"/>
  <p:tag name="TEXTBOX 8_SHAPECLASSPROTECTIONTYPE" val="11"/>
  <p:tag name="RECTANGLE 9_SHAPECLASSPROTECTIONTYPE" val="63"/>
  <p:tag name="SUBTITLE 2_SHAPECLASSPROTECTIONTYPE" val="0"/>
  <p:tag name="TITLE 1_SHAPECLASSPROTECTIONTYP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FooterLineColor;-2;FooterLineColor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FooterLine"/>
  <p:tag name="SHAPECLASSPROTECTIONTYPE" val="1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2;-2"/>
  <p:tag name="COLORSETCLASSNAME" val="ColorSet1"/>
  <p:tag name="SCRIPT" val="1"/>
  <p:tag name="FIELDS" val="CONF;DPT;DATE;REM_ABL;COPY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opyrightline"/>
  <p:tag name="SHAPECLASSPROTECTIONTYPE" val="6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ddNoteBox"/>
  <p:tag name="SHAPECLASSPROTECTIONTYPE" val="1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BGroupBox"/>
  <p:tag name="SHAPECLASSPROTECTIONTYPE" val="1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uthorBox"/>
  <p:tag name="SHAPECLASSPROTECTIONTYPE" val="1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Fon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tNavbar"/>
  <p:tag name="SHAPECLASSPROTECTIONTYPE" val="3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TitleBoxOnTitleSlide"/>
  <p:tag name="SHAPECLASSPROTECTIONTYPE" val="0"/>
  <p:tag name="COLORS" val="-2;-2;-2;-2;-1;-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Subtitle"/>
  <p:tag name="SHAPECLASSPROTECTIONTYPE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Pagefont"/>
  <p:tag name="FONTSETCLASSNAME" val="FontSet1"/>
  <p:tag name="COLORS" val="-2;-2;-2;-2;PageNumberFontColor2;-2"/>
  <p:tag name="COLORSETCLASSNAME" val="ColorSet1"/>
  <p:tag name="SCRIPT" val="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PageBox"/>
  <p:tag name="SHAPECLASSPROTECTIONTYPE" val="3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LogoRightColor;-2;-2;LogoRightColor;-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LogoRightColor;-2;-2;LogoRightColor;-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LogoRightColor;-2;-2;LogoRightColor;-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LogoRightColor;LogoRightColor;-1;-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heme/theme1.xml><?xml version="1.0" encoding="utf-8"?>
<a:theme xmlns:a="http://schemas.openxmlformats.org/drawingml/2006/main" name="Standarddesign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3264"/>
      </a:accent1>
      <a:accent2>
        <a:srgbClr val="3A5A82"/>
      </a:accent2>
      <a:accent3>
        <a:srgbClr val="6E8CB2"/>
      </a:accent3>
      <a:accent4>
        <a:srgbClr val="A8BAD2"/>
      </a:accent4>
      <a:accent5>
        <a:srgbClr val="FFFFFF"/>
      </a:accent5>
      <a:accent6>
        <a:srgbClr val="000000"/>
      </a:accent6>
      <a:hlink>
        <a:srgbClr val="6E8CB2"/>
      </a:hlink>
      <a:folHlink>
        <a:srgbClr val="A8BAD2"/>
      </a:folHlink>
    </a:clrScheme>
    <a:fontScheme name="Standarddesign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53B63"/>
        </a:accent1>
        <a:accent2>
          <a:srgbClr val="425C8F"/>
        </a:accent2>
        <a:accent3>
          <a:srgbClr val="FFFFFF"/>
        </a:accent3>
        <a:accent4>
          <a:srgbClr val="000000"/>
        </a:accent4>
        <a:accent5>
          <a:srgbClr val="AAAFB7"/>
        </a:accent5>
        <a:accent6>
          <a:srgbClr val="3B5381"/>
        </a:accent6>
        <a:hlink>
          <a:srgbClr val="738CB4"/>
        </a:hlink>
        <a:folHlink>
          <a:srgbClr val="B0BB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4266</TotalTime>
  <Words>1384</Words>
  <Application>Microsoft Office PowerPoint</Application>
  <PresentationFormat>Custom</PresentationFormat>
  <Paragraphs>236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Standarddesign</vt:lpstr>
      <vt:lpstr>PowerPoint Presentation</vt:lpstr>
      <vt:lpstr>PowerPoint Presentation</vt:lpstr>
      <vt:lpstr>PowerPoint Presentation</vt:lpstr>
      <vt:lpstr>PowerPoint Presentation</vt:lpstr>
      <vt:lpstr>Generatia multi-functionala Isio 3</vt:lpstr>
      <vt:lpstr>Generatia Isio 3 – cea mai buna flexibilitate     din gama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Bosch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FIXED-TERM Gipson Luke (PT-LG/MKP)</dc:creator>
  <cp:lastModifiedBy>Home</cp:lastModifiedBy>
  <cp:revision>489</cp:revision>
  <dcterms:created xsi:type="dcterms:W3CDTF">2013-03-04T09:07:27Z</dcterms:created>
  <dcterms:modified xsi:type="dcterms:W3CDTF">2014-01-10T07:06:31Z</dcterms:modified>
</cp:coreProperties>
</file>