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8" r:id="rId2"/>
    <p:sldId id="337" r:id="rId3"/>
  </p:sldIdLst>
  <p:sldSz cx="8534400" cy="6172200"/>
  <p:notesSz cx="6858000" cy="9144000"/>
  <p:custDataLst>
    <p:tags r:id="rId6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buNone/>
      <a:defRPr lang="en-GB" sz="1800" b="0" i="0" u="none" kern="1200">
        <a:solidFill>
          <a:schemeClr val="tx1"/>
        </a:solidFill>
        <a:latin typeface="Bosch Office Sans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sch Office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10">
          <p15:clr>
            <a:srgbClr val="A4A3A4"/>
          </p15:clr>
        </p15:guide>
        <p15:guide id="2" orient="horz" pos="3508">
          <p15:clr>
            <a:srgbClr val="A4A3A4"/>
          </p15:clr>
        </p15:guide>
        <p15:guide id="3" orient="horz" pos="3078">
          <p15:clr>
            <a:srgbClr val="A4A3A4"/>
          </p15:clr>
        </p15:guide>
        <p15:guide id="4" orient="horz" pos="342">
          <p15:clr>
            <a:srgbClr val="A4A3A4"/>
          </p15:clr>
        </p15:guide>
        <p15:guide id="5" orient="horz" pos="674">
          <p15:clr>
            <a:srgbClr val="A4A3A4"/>
          </p15:clr>
        </p15:guide>
        <p15:guide id="6" pos="5228">
          <p15:clr>
            <a:srgbClr val="A4A3A4"/>
          </p15:clr>
        </p15:guide>
        <p15:guide id="7" pos="340">
          <p15:clr>
            <a:srgbClr val="A4A3A4"/>
          </p15:clr>
        </p15:guide>
        <p15:guide id="8" pos="1554">
          <p15:clr>
            <a:srgbClr val="A4A3A4"/>
          </p15:clr>
        </p15:guide>
        <p15:guide id="9" pos="2597">
          <p15:clr>
            <a:srgbClr val="A4A3A4"/>
          </p15:clr>
        </p15:guide>
        <p15:guide id="10" pos="40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264"/>
    <a:srgbClr val="3A5A82"/>
    <a:srgbClr val="6E8CB2"/>
    <a:srgbClr val="A8BAD2"/>
    <a:srgbClr val="E20015"/>
    <a:srgbClr val="808285"/>
    <a:srgbClr val="A7A7A7"/>
    <a:srgbClr val="DDDDDD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 showGuides="1">
      <p:cViewPr>
        <p:scale>
          <a:sx n="85" d="100"/>
          <a:sy n="85" d="100"/>
        </p:scale>
        <p:origin x="-1068" y="-114"/>
      </p:cViewPr>
      <p:guideLst>
        <p:guide orient="horz" pos="810"/>
        <p:guide orient="horz" pos="3508"/>
        <p:guide orient="horz" pos="3078"/>
        <p:guide orient="horz" pos="342"/>
        <p:guide orient="horz" pos="674"/>
        <p:guide pos="5228"/>
        <p:guide pos="340"/>
        <p:guide pos="1554"/>
        <p:guide pos="2597"/>
        <p:guide pos="40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fld id="{D45F032D-61A4-4977-9AAC-B67DB9B63C9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477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8863" y="685800"/>
            <a:ext cx="47402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Bosch Office San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sch Office Sans"/>
              </a:defRPr>
            </a:lvl1pPr>
          </a:lstStyle>
          <a:p>
            <a:pPr>
              <a:defRPr/>
            </a:pPr>
            <a:fld id="{3588FFC6-99C0-4D1A-A1F5-0915F2B728B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332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sch Office San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5663" y="744538"/>
            <a:ext cx="5148262" cy="37242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>
              <a:latin typeface="Bosch Office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310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13" Type="http://schemas.openxmlformats.org/officeDocument/2006/relationships/image" Target="../media/image1.png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5" Type="http://schemas.openxmlformats.org/officeDocument/2006/relationships/tags" Target="../tags/tag18.xml"/><Relationship Id="rId15" Type="http://schemas.openxmlformats.org/officeDocument/2006/relationships/image" Target="../media/image3.emf"/><Relationship Id="rId10" Type="http://schemas.openxmlformats.org/officeDocument/2006/relationships/tags" Target="../tags/tag23.xml"/><Relationship Id="rId4" Type="http://schemas.openxmlformats.org/officeDocument/2006/relationships/tags" Target="../tags/tag17.xml"/><Relationship Id="rId9" Type="http://schemas.openxmlformats.org/officeDocument/2006/relationships/tags" Target="../tags/tag22.xml"/><Relationship Id="rId1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0C88-2994-4D49-AD5F-C0C42EADE27D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533400" y="533400"/>
            <a:ext cx="73152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0" tIns="127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7F6EE-FF92-4270-9377-3AD64AE294F9}" type="slidenum">
              <a:rPr lang="de-DE" smtClean="0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PPTFOOTCOL.png"/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0" y="5562600"/>
            <a:ext cx="8534400" cy="60960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4" name="Picture 13" descr="BOCOL.png"/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000" y="5651500"/>
            <a:ext cx="1828800" cy="40640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3" name="Picture 12" descr="PPTFOOTCOL.emf"/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0" y="5741670"/>
            <a:ext cx="1403350" cy="25145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9" name="Rectangle 8"/>
          <p:cNvSpPr>
            <a:spLocks/>
          </p:cNvSpPr>
          <p:nvPr userDrawn="1">
            <p:custDataLst>
              <p:tags r:id="rId4"/>
            </p:custDataLst>
          </p:nvPr>
        </p:nvSpPr>
        <p:spPr>
          <a:xfrm>
            <a:off x="0" y="0"/>
            <a:ext cx="853440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533399" y="533400"/>
            <a:ext cx="7772400" cy="533400"/>
          </a:xfrm>
          <a:ln w="0"/>
          <a:effectLst/>
        </p:spPr>
        <p:txBody>
          <a:bodyPr wrap="square" lIns="0" tIns="12700" rIns="0" bIns="0" anchor="t"/>
          <a:lstStyle>
            <a:lvl1pPr algn="l" rtl="0" eaLnBrk="0" fontAlgn="base" hangingPunct="0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None/>
              <a:defRPr sz="2700" b="0" i="0" u="none">
                <a:solidFill>
                  <a:srgbClr val="000000"/>
                </a:solidFill>
                <a:latin typeface="Bosch Office Sans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 hidden="1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533400" y="3200399"/>
            <a:ext cx="7772400" cy="1676400"/>
          </a:xfrm>
          <a:ln w="0"/>
          <a:effectLst/>
        </p:spPr>
        <p:txBody>
          <a:bodyPr wrap="square" lIns="0" tIns="63500" rIns="0" bIns="0"/>
          <a:lstStyle>
            <a:lvl1pPr marL="0" indent="0" algn="l"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buClr>
                <a:srgbClr val="425C8F"/>
              </a:buClr>
              <a:buSzPct val="65000"/>
              <a:buFont typeface="Wingdings"/>
              <a:buChar char="è"/>
              <a:defRPr sz="1800" b="0" i="0" u="none">
                <a:solidFill>
                  <a:schemeClr val="tx1">
                    <a:tint val="75000"/>
                  </a:schemeClr>
                </a:solidFill>
                <a:latin typeface="Bosch Office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8" name="Rectangle 7" hidden="1"/>
          <p:cNvSpPr>
            <a:spLocks/>
          </p:cNvSpPr>
          <p:nvPr userDrawn="1">
            <p:custDataLst>
              <p:tags r:id="rId7"/>
            </p:custDataLst>
          </p:nvPr>
        </p:nvSpPr>
        <p:spPr>
          <a:xfrm>
            <a:off x="0" y="0"/>
            <a:ext cx="21590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8"/>
            </p:custDataLst>
          </p:nvPr>
        </p:nvSpPr>
        <p:spPr>
          <a:xfrm>
            <a:off x="76200" y="5851525"/>
            <a:ext cx="381000" cy="190500"/>
          </a:xfrm>
          <a:ln w="0"/>
          <a:effectLst/>
        </p:spPr>
        <p:txBody>
          <a:bodyPr lIns="0" tIns="0" rIns="0" bIns="0" anchor="t"/>
          <a:lstStyle>
            <a:lvl1pPr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defRPr spc="0">
                <a:solidFill>
                  <a:srgbClr val="707070"/>
                </a:solidFill>
              </a:defRPr>
            </a:lvl1pPr>
          </a:lstStyle>
          <a:p>
            <a:pPr>
              <a:defRPr/>
            </a:pPr>
            <a:fld id="{1807F6EE-FF92-4270-9377-3AD64AE294F9}" type="slidenum">
              <a:rPr lang="x-none" smtClean="0"/>
              <a:pPr>
                <a:defRPr/>
              </a:pPr>
              <a:t>‹#›</a:t>
            </a:fld>
            <a:endParaRPr lang="x-none" dirty="0"/>
          </a:p>
        </p:txBody>
      </p:sp>
      <p:sp>
        <p:nvSpPr>
          <p:cNvPr id="7" name="Rectangle 6" hidden="1"/>
          <p:cNvSpPr>
            <a:spLocks/>
          </p:cNvSpPr>
          <p:nvPr userDrawn="1">
            <p:custDataLst>
              <p:tags r:id="rId9"/>
            </p:custDataLst>
          </p:nvPr>
        </p:nvSpPr>
        <p:spPr>
          <a:xfrm>
            <a:off x="0" y="0"/>
            <a:ext cx="66929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cxnSp>
        <p:nvCxnSpPr>
          <p:cNvPr id="6" name="Straight Connector 5"/>
          <p:cNvCxnSpPr>
            <a:cxnSpLocks/>
          </p:cNvCxnSpPr>
          <p:nvPr userDrawn="1">
            <p:custDataLst>
              <p:tags r:id="rId10"/>
            </p:custDataLst>
          </p:nvPr>
        </p:nvCxnSpPr>
        <p:spPr>
          <a:xfrm>
            <a:off x="0" y="533400"/>
            <a:ext cx="8534400" cy="0"/>
          </a:xfrm>
          <a:prstGeom prst="line">
            <a:avLst/>
          </a:prstGeom>
          <a:ln w="9016">
            <a:solidFill>
              <a:srgbClr val="00326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/>
          </p:cNvCxnSpPr>
          <p:nvPr userDrawn="1">
            <p:custDataLst>
              <p:tags r:id="rId11"/>
            </p:custDataLst>
          </p:nvPr>
        </p:nvCxnSpPr>
        <p:spPr>
          <a:xfrm>
            <a:off x="0" y="5562600"/>
            <a:ext cx="8534400" cy="0"/>
          </a:xfrm>
          <a:prstGeom prst="line">
            <a:avLst/>
          </a:prstGeom>
          <a:ln w="9016">
            <a:solidFill>
              <a:srgbClr val="DDDDE7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5.xml"/><Relationship Id="rId13" Type="http://schemas.openxmlformats.org/officeDocument/2006/relationships/tags" Target="../tags/tag10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4.xml"/><Relationship Id="rId12" Type="http://schemas.openxmlformats.org/officeDocument/2006/relationships/tags" Target="../tags/tag9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11" Type="http://schemas.openxmlformats.org/officeDocument/2006/relationships/tags" Target="../tags/tag8.xml"/><Relationship Id="rId5" Type="http://schemas.openxmlformats.org/officeDocument/2006/relationships/tags" Target="../tags/tag2.xml"/><Relationship Id="rId15" Type="http://schemas.openxmlformats.org/officeDocument/2006/relationships/tags" Target="../tags/tag12.xml"/><Relationship Id="rId10" Type="http://schemas.openxmlformats.org/officeDocument/2006/relationships/tags" Target="../tags/tag7.xml"/><Relationship Id="rId4" Type="http://schemas.openxmlformats.org/officeDocument/2006/relationships/theme" Target="../theme/theme1.xml"/><Relationship Id="rId9" Type="http://schemas.openxmlformats.org/officeDocument/2006/relationships/tags" Target="../tags/tag6.xml"/><Relationship Id="rId14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PPTFOOTCOL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0" y="5562600"/>
            <a:ext cx="8534400" cy="609600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1033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0" y="0"/>
            <a:ext cx="8534400" cy="533400"/>
          </a:xfrm>
          <a:prstGeom prst="rect">
            <a:avLst/>
          </a:prstGeom>
          <a:solidFill>
            <a:srgbClr val="003264"/>
          </a:solidFill>
          <a:ln w="0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defRPr/>
            </a:pPr>
            <a:endParaRPr lang="x-none">
              <a:solidFill>
                <a:srgbClr val="003264"/>
              </a:solidFill>
              <a:latin typeface="Bosch Office Sans"/>
            </a:endParaRPr>
          </a:p>
        </p:txBody>
      </p:sp>
      <p:pic>
        <p:nvPicPr>
          <p:cNvPr id="12" name="Picture 11" descr="BOCOL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77000" y="5651500"/>
            <a:ext cx="1828800" cy="406400"/>
          </a:xfrm>
          <a:prstGeom prst="rect">
            <a:avLst/>
          </a:prstGeom>
          <a:ln w="0">
            <a:noFill/>
          </a:ln>
          <a:effectLst/>
        </p:spPr>
      </p:pic>
      <p:pic>
        <p:nvPicPr>
          <p:cNvPr id="11" name="Picture 10" descr="PPTFOOTCOL.emf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0" y="5741670"/>
            <a:ext cx="1403350" cy="251459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1032" name="Line 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0" y="533400"/>
            <a:ext cx="8534400" cy="0"/>
          </a:xfrm>
          <a:prstGeom prst="line">
            <a:avLst/>
          </a:prstGeom>
          <a:noFill/>
          <a:ln w="9016">
            <a:solidFill>
              <a:srgbClr val="003264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x-none">
              <a:latin typeface="Bosch Office Sans"/>
            </a:endParaRPr>
          </a:p>
        </p:txBody>
      </p:sp>
      <p:sp>
        <p:nvSpPr>
          <p:cNvPr id="10" name="Rectangle 9_" hidden="1"/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21590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sp>
        <p:nvSpPr>
          <p:cNvPr id="9" name="Rectangle 8" hidden="1"/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669290" cy="533400"/>
          </a:xfrm>
          <a:prstGeom prst="rect">
            <a:avLst/>
          </a:prstGeom>
          <a:solidFill>
            <a:srgbClr val="003264"/>
          </a:solidFill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x-none">
              <a:solidFill>
                <a:srgbClr val="003264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0" y="5562600"/>
            <a:ext cx="8534400" cy="0"/>
          </a:xfrm>
          <a:prstGeom prst="line">
            <a:avLst/>
          </a:prstGeom>
          <a:noFill/>
          <a:ln w="9016">
            <a:solidFill>
              <a:srgbClr val="DDDDE7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x-none">
              <a:latin typeface="Bosch Office Sans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533400" y="533400"/>
            <a:ext cx="7315200" cy="5334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12700" rIns="0" bIns="0" numCol="1" anchor="t" anchorCtr="0" compatLnSpc="1">
            <a:prstTxWarp prst="textNoShape">
              <a:avLst/>
            </a:prstTxWarp>
          </a:bodyPr>
          <a:lstStyle/>
          <a:p>
            <a:pPr lvl="0" algn="l" rtl="0" eaLnBrk="0" fontAlgn="base" hangingPunct="0">
              <a:lnSpc>
                <a:spcPct val="111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de-DE" dirty="0" smtClean="0"/>
              <a:t>Titelmasterformat durch Klicken bearbeiten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533400" y="1066800"/>
            <a:ext cx="7315200" cy="38100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635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  <p:custDataLst>
              <p:tags r:id="rId15"/>
            </p:custDataLst>
          </p:nvPr>
        </p:nvSpPr>
        <p:spPr bwMode="auto">
          <a:xfrm>
            <a:off x="76200" y="5851525"/>
            <a:ext cx="381000" cy="1905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11000"/>
              </a:lnSpc>
              <a:spcBef>
                <a:spcPts val="0"/>
              </a:spcBef>
              <a:spcAft>
                <a:spcPts val="0"/>
              </a:spcAft>
              <a:defRPr sz="1500" spc="0">
                <a:solidFill>
                  <a:srgbClr val="707070"/>
                </a:solidFill>
                <a:latin typeface="Bosch Office Sans"/>
              </a:defRPr>
            </a:lvl1pPr>
          </a:lstStyle>
          <a:p>
            <a:pPr>
              <a:defRPr/>
            </a:pPr>
            <a:fld id="{1807F6EE-FF92-4270-9377-3AD64AE294F9}" type="slidenum">
              <a:rPr lang="x-none" smtClean="0"/>
              <a:pPr>
                <a:defRPr/>
              </a:pPr>
              <a:t>‹#›</a:t>
            </a:fld>
            <a:endParaRPr 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9" r:id="rId2"/>
    <p:sldLayoutId id="2147483660" r:id="rId3"/>
  </p:sldLayoutIdLst>
  <p:txStyles>
    <p:titleStyle>
      <a:lvl1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 b="0" i="0" u="none">
          <a:solidFill>
            <a:srgbClr val="000000"/>
          </a:solidFill>
          <a:latin typeface="Bosch Office Sans"/>
          <a:ea typeface="+mj-ea"/>
          <a:cs typeface="+mj-cs"/>
        </a:defRPr>
      </a:lvl1pPr>
      <a:lvl2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2pPr>
      <a:lvl3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3pPr>
      <a:lvl4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4pPr>
      <a:lvl5pPr algn="l" rtl="0" eaLnBrk="0" fontAlgn="base" hangingPunct="0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5pPr>
      <a:lvl6pPr marL="4572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6pPr>
      <a:lvl7pPr marL="9144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7pPr>
      <a:lvl8pPr marL="13716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8pPr>
      <a:lvl9pPr marL="1828800" algn="l" rtl="0" fontAlgn="base">
        <a:lnSpc>
          <a:spcPct val="111000"/>
        </a:lnSpc>
        <a:spcBef>
          <a:spcPct val="0"/>
        </a:spcBef>
        <a:spcAft>
          <a:spcPct val="0"/>
        </a:spcAft>
        <a:defRPr sz="2700">
          <a:solidFill>
            <a:srgbClr val="000000"/>
          </a:solidFill>
          <a:latin typeface="Bosch Office Sans"/>
        </a:defRPr>
      </a:lvl9pPr>
    </p:titleStyle>
    <p:bodyStyle>
      <a:lvl1pPr marL="304800" indent="-3048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65000"/>
        <a:buFont typeface="Wingdings"/>
        <a:buChar char="è"/>
        <a:defRPr sz="1800" b="0" i="0" u="none">
          <a:solidFill>
            <a:schemeClr val="tx1"/>
          </a:solidFill>
          <a:latin typeface="Bosch Office Sans"/>
          <a:ea typeface="+mn-ea"/>
          <a:cs typeface="+mn-cs"/>
        </a:defRPr>
      </a:lvl1pPr>
      <a:lvl2pPr marL="6096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2pPr>
      <a:lvl3pPr marL="9144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3pPr>
      <a:lvl4pPr marL="12192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4pPr>
      <a:lvl5pPr marL="1524000" indent="-190500" algn="l" rtl="0" eaLnBrk="0" fontAlgn="base" hangingPunct="0">
        <a:lnSpc>
          <a:spcPct val="111000"/>
        </a:lnSpc>
        <a:spcBef>
          <a:spcPts val="0"/>
        </a:spcBef>
        <a:spcAft>
          <a:spcPts val="0"/>
        </a:spcAft>
        <a:buClr>
          <a:srgbClr val="425C8F"/>
        </a:buClr>
        <a:buSzPct val="50000"/>
        <a:buFont typeface="Wingdings"/>
        <a:buChar char=""/>
        <a:defRPr sz="1800" b="0" i="0" u="none">
          <a:solidFill>
            <a:schemeClr val="tx1"/>
          </a:solidFill>
          <a:latin typeface="Bosch Office Sans"/>
        </a:defRPr>
      </a:lvl5pPr>
      <a:lvl6pPr marL="19812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6pPr>
      <a:lvl7pPr marL="24384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7pPr>
      <a:lvl8pPr marL="28956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8pPr>
      <a:lvl9pPr marL="3352800" indent="-190500" algn="l" rtl="0" fontAlgn="base">
        <a:lnSpc>
          <a:spcPct val="111000"/>
        </a:lnSpc>
        <a:spcBef>
          <a:spcPct val="0"/>
        </a:spcBef>
        <a:spcAft>
          <a:spcPct val="0"/>
        </a:spcAft>
        <a:buClr>
          <a:srgbClr val="425C8F"/>
        </a:buClr>
        <a:buSzPct val="50000"/>
        <a:buFont typeface="Wingdings" pitchFamily="2" charset="2"/>
        <a:buChar char="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13" Type="http://schemas.openxmlformats.org/officeDocument/2006/relationships/tags" Target="../tags/tag37.xml"/><Relationship Id="rId18" Type="http://schemas.openxmlformats.org/officeDocument/2006/relationships/image" Target="../media/image6.emf"/><Relationship Id="rId3" Type="http://schemas.openxmlformats.org/officeDocument/2006/relationships/tags" Target="../tags/tag27.xml"/><Relationship Id="rId7" Type="http://schemas.openxmlformats.org/officeDocument/2006/relationships/tags" Target="../tags/tag31.xml"/><Relationship Id="rId12" Type="http://schemas.openxmlformats.org/officeDocument/2006/relationships/tags" Target="../tags/tag36.xml"/><Relationship Id="rId17" Type="http://schemas.openxmlformats.org/officeDocument/2006/relationships/image" Target="../media/image5.png"/><Relationship Id="rId2" Type="http://schemas.openxmlformats.org/officeDocument/2006/relationships/tags" Target="../tags/tag26.xml"/><Relationship Id="rId16" Type="http://schemas.openxmlformats.org/officeDocument/2006/relationships/image" Target="../media/image4.jpg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5" Type="http://schemas.openxmlformats.org/officeDocument/2006/relationships/tags" Target="../tags/tag29.xml"/><Relationship Id="rId15" Type="http://schemas.openxmlformats.org/officeDocument/2006/relationships/notesSlide" Target="../notesSlides/notesSlide1.xml"/><Relationship Id="rId10" Type="http://schemas.openxmlformats.org/officeDocument/2006/relationships/tags" Target="../tags/tag34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tags" Target="../tags/tag50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17" Type="http://schemas.openxmlformats.org/officeDocument/2006/relationships/image" Target="../media/image8.png"/><Relationship Id="rId2" Type="http://schemas.openxmlformats.org/officeDocument/2006/relationships/tags" Target="../tags/tag39.xml"/><Relationship Id="rId16" Type="http://schemas.openxmlformats.org/officeDocument/2006/relationships/image" Target="../media/image7.png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5" Type="http://schemas.openxmlformats.org/officeDocument/2006/relationships/tags" Target="../tags/tag42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47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tags" Target="../tags/tag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3" t="11039"/>
          <a:stretch/>
        </p:blipFill>
        <p:spPr>
          <a:xfrm>
            <a:off x="-53280" y="-82252"/>
            <a:ext cx="8587680" cy="4383611"/>
          </a:xfrm>
          <a:prstGeom prst="rect">
            <a:avLst/>
          </a:prstGeom>
        </p:spPr>
      </p:pic>
      <p:sp>
        <p:nvSpPr>
          <p:cNvPr id="22" name="Rechteck 21"/>
          <p:cNvSpPr/>
          <p:nvPr>
            <p:custDataLst>
              <p:tags r:id="rId2"/>
            </p:custDataLst>
          </p:nvPr>
        </p:nvSpPr>
        <p:spPr>
          <a:xfrm>
            <a:off x="0" y="4526260"/>
            <a:ext cx="8534400" cy="1224136"/>
          </a:xfrm>
          <a:prstGeom prst="rect">
            <a:avLst/>
          </a:prstGeom>
          <a:solidFill>
            <a:srgbClr val="DDDDDD">
              <a:alpha val="58000"/>
            </a:srgb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Rechteck 17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533400" y="59309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mtClean="0">
                <a:solidFill>
                  <a:srgbClr val="707070"/>
                </a:solidFill>
              </a:rPr>
              <a:t>Confidential  | PT-AC/MKB1 | 22/03/2016 | © Robert Bosch GmbH 2015. All rights reserved, also regarding any disposal, exploitation, reproduction, editing, distribution, as well as in the event of applications for industrial property rights.</a:t>
            </a:r>
            <a:endParaRPr lang="x-none" sz="700">
              <a:solidFill>
                <a:srgbClr val="707070"/>
              </a:solidFill>
            </a:endParaRPr>
          </a:p>
        </p:txBody>
      </p:sp>
      <p:pic>
        <p:nvPicPr>
          <p:cNvPr id="16" name="Grafik 15" descr="BEQIK_FR.png" hidden="1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76200" y="5653404"/>
            <a:ext cx="381000" cy="174625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15" name="Rechteck 14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6477000" y="205143"/>
            <a:ext cx="1828800" cy="123111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x-none" sz="800" smtClean="0">
                <a:solidFill>
                  <a:srgbClr val="FFFFFF"/>
                </a:solidFill>
              </a:rPr>
              <a:t> </a:t>
            </a:r>
            <a:endParaRPr lang="x-none" sz="800">
              <a:solidFill>
                <a:srgbClr val="FFFFFF"/>
              </a:solidFill>
            </a:endParaRPr>
          </a:p>
        </p:txBody>
      </p:sp>
      <p:sp>
        <p:nvSpPr>
          <p:cNvPr id="14" name="Rechteck 13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533400" y="56388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x-none" sz="1200">
              <a:solidFill>
                <a:srgbClr val="000000"/>
              </a:solidFill>
            </a:endParaRPr>
          </a:p>
        </p:txBody>
      </p:sp>
      <p:sp>
        <p:nvSpPr>
          <p:cNvPr id="13" name="Rechteck 12"/>
          <p:cNvSpPr/>
          <p:nvPr>
            <p:custDataLst>
              <p:tags r:id="rId7"/>
            </p:custDataLst>
          </p:nvPr>
        </p:nvSpPr>
        <p:spPr>
          <a:xfrm>
            <a:off x="8509000" y="6038355"/>
            <a:ext cx="25400" cy="115288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x-none" sz="700"/>
          </a:p>
        </p:txBody>
      </p:sp>
      <p:sp>
        <p:nvSpPr>
          <p:cNvPr id="12" name="Textfeld 11" hidden="1"/>
          <p:cNvSpPr txBox="1"/>
          <p:nvPr>
            <p:custDataLst>
              <p:tags r:id="rId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0" rIns="0" bIns="0" rtlCol="0">
            <a:noAutofit/>
          </a:bodyPr>
          <a:lstStyle/>
          <a:p>
            <a:pPr>
              <a:spcBef>
                <a:spcPts val="0"/>
              </a:spcBef>
            </a:pPr>
            <a:endParaRPr lang="x-none" sz="1300"/>
          </a:p>
        </p:txBody>
      </p:sp>
      <p:sp>
        <p:nvSpPr>
          <p:cNvPr id="3074" name="Text Box 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30629" y="4711307"/>
            <a:ext cx="526134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</a:rPr>
              <a:t>Nou! </a:t>
            </a:r>
            <a:r>
              <a:rPr lang="de-DE" sz="1600" dirty="0" smtClean="0"/>
              <a:t>Burghie pentru ciocane rotopercutoare</a:t>
            </a:r>
          </a:p>
          <a:p>
            <a:r>
              <a:rPr lang="de-DE" sz="1600" b="1" dirty="0" smtClean="0"/>
              <a:t>         SDS plus-5X!</a:t>
            </a:r>
            <a:endParaRPr lang="en-US" sz="1600" baseline="30000" dirty="0"/>
          </a:p>
        </p:txBody>
      </p:sp>
      <p:sp>
        <p:nvSpPr>
          <p:cNvPr id="3076" name="Textfeld 6"/>
          <p:cNvSpPr txBox="1">
            <a:spLocks noChangeArrowheads="1"/>
          </p:cNvSpPr>
          <p:nvPr/>
        </p:nvSpPr>
        <p:spPr bwMode="auto">
          <a:xfrm>
            <a:off x="338264" y="91757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pic>
        <p:nvPicPr>
          <p:cNvPr id="3077" name="Bild 5" descr="Bosch_SL-en_RGB_S.eps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450826" y="4675189"/>
            <a:ext cx="1905709" cy="604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extfeld 3"/>
          <p:cNvSpPr txBox="1">
            <a:spLocks noChangeArrowheads="1"/>
          </p:cNvSpPr>
          <p:nvPr/>
        </p:nvSpPr>
        <p:spPr bwMode="auto">
          <a:xfrm>
            <a:off x="10054203" y="177006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de-DE"/>
          </a:p>
        </p:txBody>
      </p:sp>
      <p:sp>
        <p:nvSpPr>
          <p:cNvPr id="21" name="Rechteck 20"/>
          <p:cNvSpPr/>
          <p:nvPr>
            <p:custDataLst>
              <p:tags r:id="rId11"/>
            </p:custDataLst>
          </p:nvPr>
        </p:nvSpPr>
        <p:spPr>
          <a:xfrm>
            <a:off x="0" y="5534372"/>
            <a:ext cx="8534400" cy="637828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Untertitel 10" hidden="1"/>
          <p:cNvSpPr>
            <a:spLocks noGrp="1"/>
          </p:cNvSpPr>
          <p:nvPr>
            <p:ph type="subTitle" idx="1"/>
            <p:custDataLst>
              <p:tags r:id="rId12"/>
            </p:custDataLst>
          </p:nvPr>
        </p:nvSpPr>
        <p:spPr>
          <a:ln w="0"/>
          <a:effectLst/>
        </p:spPr>
        <p:txBody>
          <a:bodyPr wrap="square" lIns="0" tIns="63500" rIns="0" bIns="0"/>
          <a:lstStyle/>
          <a:p>
            <a:endParaRPr lang="de-DE"/>
          </a:p>
        </p:txBody>
      </p:sp>
      <p:sp>
        <p:nvSpPr>
          <p:cNvPr id="2" name="Rechteck 1"/>
          <p:cNvSpPr/>
          <p:nvPr>
            <p:custDataLst>
              <p:tags r:id="rId13"/>
            </p:custDataLst>
          </p:nvPr>
        </p:nvSpPr>
        <p:spPr>
          <a:xfrm>
            <a:off x="430629" y="3042886"/>
            <a:ext cx="412324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de-CH" sz="1400" b="1" cap="none" spc="0" dirty="0" smtClean="0">
                <a:ln w="0"/>
                <a:solidFill>
                  <a:schemeClr val="tx1"/>
                </a:solidFill>
              </a:rPr>
              <a:t>Se spune ca SDS plus-5X</a:t>
            </a:r>
          </a:p>
          <a:p>
            <a:r>
              <a:rPr lang="de-CH" sz="1400" b="1" dirty="0" smtClean="0">
                <a:ln w="0"/>
              </a:rPr>
              <a:t>Nu se rupe atunci cand nimereste armatura</a:t>
            </a:r>
          </a:p>
          <a:p>
            <a:r>
              <a:rPr lang="de-CH" sz="1400" dirty="0" smtClean="0">
                <a:ln w="0"/>
              </a:rPr>
              <a:t>Pentru ca am folosit roca de pe asteroidul </a:t>
            </a:r>
            <a:r>
              <a:rPr lang="de-CH" sz="1400" cap="none" spc="0" dirty="0" smtClean="0">
                <a:ln w="0"/>
                <a:solidFill>
                  <a:schemeClr val="tx1"/>
                </a:solidFill>
              </a:rPr>
              <a:t>Quaoir </a:t>
            </a:r>
          </a:p>
          <a:p>
            <a:r>
              <a:rPr lang="de-CH" sz="1400" dirty="0" smtClean="0">
                <a:ln w="0"/>
              </a:rPr>
              <a:t>Pentru a intari capul burghiului</a:t>
            </a:r>
            <a:r>
              <a:rPr lang="de-CH" sz="1400" cap="none" spc="0" dirty="0" smtClean="0">
                <a:ln w="0"/>
                <a:solidFill>
                  <a:schemeClr val="tx1"/>
                </a:solidFill>
              </a:rPr>
              <a:t>.</a:t>
            </a:r>
            <a:endParaRPr lang="de-CH" sz="1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7F6EE-FF92-4270-9377-3AD64AE294F9}" type="slidenum">
              <a:rPr lang="x-none" smtClean="0"/>
              <a:pPr>
                <a:defRPr/>
              </a:pPr>
              <a:t>1</a:t>
            </a:fld>
            <a:endParaRPr lang="x-non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412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6" cstate="email">
            <a:lum bright="8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8645" y="1881271"/>
            <a:ext cx="5824899" cy="3664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hteck 9"/>
          <p:cNvSpPr>
            <a:spLocks/>
          </p:cNvSpPr>
          <p:nvPr>
            <p:custDataLst>
              <p:tags r:id="rId3"/>
            </p:custDataLst>
          </p:nvPr>
        </p:nvSpPr>
        <p:spPr>
          <a:xfrm>
            <a:off x="533400" y="59309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/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700" smtClean="0">
                <a:solidFill>
                  <a:srgbClr val="707070"/>
                </a:solidFill>
              </a:rPr>
              <a:t>Confidential  | PT-AC/MKP-PA1 | 22/03/2016 | © Robert Bosch GmbH 2015. All rights reserved, also regarding any disposal, exploitation, reproduction, editing, distribution, as well as in the event of applications for industrial property rights.</a:t>
            </a:r>
            <a:endParaRPr lang="x-none" sz="700">
              <a:solidFill>
                <a:srgbClr val="707070"/>
              </a:solidFill>
            </a:endParaRPr>
          </a:p>
        </p:txBody>
      </p:sp>
      <p:pic>
        <p:nvPicPr>
          <p:cNvPr id="8" name="Grafik 7" descr="BEQIK_FR.png" hidden="1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0" y="5653404"/>
            <a:ext cx="381000" cy="174625"/>
          </a:xfrm>
          <a:prstGeom prst="rect">
            <a:avLst/>
          </a:prstGeom>
          <a:ln w="0">
            <a:noFill/>
          </a:ln>
          <a:effectLst/>
        </p:spPr>
      </p:pic>
      <p:sp>
        <p:nvSpPr>
          <p:cNvPr id="7" name="Rechteck 6"/>
          <p:cNvSpPr>
            <a:spLocks/>
          </p:cNvSpPr>
          <p:nvPr>
            <p:custDataLst>
              <p:tags r:id="rId5"/>
            </p:custDataLst>
          </p:nvPr>
        </p:nvSpPr>
        <p:spPr>
          <a:xfrm>
            <a:off x="6477000" y="205143"/>
            <a:ext cx="1828800" cy="123111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x-none" sz="800" smtClean="0">
                <a:solidFill>
                  <a:srgbClr val="FFFFFF"/>
                </a:solidFill>
              </a:rPr>
              <a:t> </a:t>
            </a:r>
            <a:endParaRPr lang="x-none" sz="800">
              <a:solidFill>
                <a:srgbClr val="FFFFFF"/>
              </a:solidFill>
            </a:endParaRPr>
          </a:p>
        </p:txBody>
      </p:sp>
      <p:sp>
        <p:nvSpPr>
          <p:cNvPr id="6" name="Rechteck 5"/>
          <p:cNvSpPr>
            <a:spLocks/>
          </p:cNvSpPr>
          <p:nvPr>
            <p:custDataLst>
              <p:tags r:id="rId6"/>
            </p:custDataLst>
          </p:nvPr>
        </p:nvSpPr>
        <p:spPr>
          <a:xfrm>
            <a:off x="533400" y="5638800"/>
            <a:ext cx="5715000" cy="190500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x-none" sz="1200">
              <a:solidFill>
                <a:srgbClr val="000000"/>
              </a:solidFill>
            </a:endParaRPr>
          </a:p>
        </p:txBody>
      </p:sp>
      <p:sp>
        <p:nvSpPr>
          <p:cNvPr id="5" name="Rechteck 4"/>
          <p:cNvSpPr/>
          <p:nvPr>
            <p:custDataLst>
              <p:tags r:id="rId7"/>
            </p:custDataLst>
          </p:nvPr>
        </p:nvSpPr>
        <p:spPr>
          <a:xfrm>
            <a:off x="8509000" y="6038355"/>
            <a:ext cx="25400" cy="115288"/>
          </a:xfrm>
          <a:prstGeom prst="rect">
            <a:avLst/>
          </a:prstGeom>
          <a:noFill/>
          <a:ln w="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>
            <a:spAutoFit/>
          </a:bodyPr>
          <a:lstStyle/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x-none" sz="700"/>
          </a:p>
        </p:txBody>
      </p:sp>
      <p:sp>
        <p:nvSpPr>
          <p:cNvPr id="4" name="Textfeld 3" hidden="1"/>
          <p:cNvSpPr txBox="1"/>
          <p:nvPr>
            <p:custDataLst>
              <p:tags r:id="rId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lIns="0" tIns="0" rIns="0" bIns="0" rtlCol="0">
            <a:noAutofit/>
          </a:bodyPr>
          <a:lstStyle/>
          <a:p>
            <a:pPr>
              <a:spcBef>
                <a:spcPts val="0"/>
              </a:spcBef>
            </a:pPr>
            <a:endParaRPr lang="x-none" sz="1300"/>
          </a:p>
        </p:txBody>
      </p:sp>
      <p:sp>
        <p:nvSpPr>
          <p:cNvPr id="2" name="Titel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33400" y="533400"/>
            <a:ext cx="7694240" cy="533400"/>
          </a:xfrm>
          <a:ln w="0"/>
          <a:effectLst/>
        </p:spPr>
        <p:txBody>
          <a:bodyPr wrap="square" lIns="0" tIns="12700" rIns="0" bIns="0" anchor="t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dirty="0" smtClean="0"/>
              <a:t>SDS plus-5X </a:t>
            </a:r>
            <a:br>
              <a:rPr lang="en-GB" dirty="0" smtClean="0"/>
            </a:br>
            <a:r>
              <a:rPr lang="en-GB" sz="2400" dirty="0" err="1" smtClean="0"/>
              <a:t>Gaurire</a:t>
            </a:r>
            <a:r>
              <a:rPr lang="en-GB" sz="2400" dirty="0" smtClean="0"/>
              <a:t> </a:t>
            </a:r>
            <a:r>
              <a:rPr lang="en-GB" sz="2400" dirty="0" err="1" smtClean="0"/>
              <a:t>eficienta</a:t>
            </a:r>
            <a:r>
              <a:rPr lang="en-GB" sz="2400" dirty="0" smtClean="0"/>
              <a:t>. </a:t>
            </a:r>
            <a:r>
              <a:rPr lang="en-GB" sz="2400" dirty="0" err="1" smtClean="0"/>
              <a:t>Rezistenta</a:t>
            </a:r>
            <a:r>
              <a:rPr lang="en-GB" sz="2400" dirty="0" smtClean="0"/>
              <a:t> la </a:t>
            </a:r>
            <a:r>
              <a:rPr lang="en-GB" sz="2400" dirty="0" err="1" smtClean="0"/>
              <a:t>impactul</a:t>
            </a:r>
            <a:r>
              <a:rPr lang="en-GB" sz="2400" dirty="0" smtClean="0"/>
              <a:t> cu </a:t>
            </a:r>
            <a:r>
              <a:rPr lang="en-GB" sz="2400" dirty="0" err="1" smtClean="0"/>
              <a:t>armatura</a:t>
            </a:r>
            <a:endParaRPr lang="en-GB" sz="2400" dirty="0"/>
          </a:p>
        </p:txBody>
      </p:sp>
      <p:sp>
        <p:nvSpPr>
          <p:cNvPr id="13" name="Textfeld 12"/>
          <p:cNvSpPr txBox="1"/>
          <p:nvPr>
            <p:custDataLst>
              <p:tags r:id="rId10"/>
            </p:custDataLst>
          </p:nvPr>
        </p:nvSpPr>
        <p:spPr>
          <a:xfrm>
            <a:off x="430746" y="2033899"/>
            <a:ext cx="216024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err="1" smtClean="0"/>
              <a:t>Varf</a:t>
            </a:r>
            <a:r>
              <a:rPr lang="en-GB" sz="1400" b="1" dirty="0" smtClean="0"/>
              <a:t> de </a:t>
            </a:r>
            <a:r>
              <a:rPr lang="en-GB" sz="1400" b="1" dirty="0" err="1" smtClean="0"/>
              <a:t>centrare</a:t>
            </a:r>
            <a:r>
              <a:rPr lang="en-GB" sz="1400" b="1" dirty="0" smtClean="0"/>
              <a:t> </a:t>
            </a:r>
            <a:r>
              <a:rPr lang="en-GB" sz="1400" dirty="0" err="1" smtClean="0"/>
              <a:t>pentru</a:t>
            </a:r>
            <a:r>
              <a:rPr lang="en-GB" sz="1400" dirty="0" smtClean="0"/>
              <a:t> o </a:t>
            </a:r>
            <a:r>
              <a:rPr lang="en-GB" sz="1400" dirty="0" err="1" smtClean="0"/>
              <a:t>centrare</a:t>
            </a:r>
            <a:r>
              <a:rPr lang="en-GB" sz="1400" dirty="0" smtClean="0"/>
              <a:t> exacta in </a:t>
            </a:r>
            <a:r>
              <a:rPr lang="en-GB" sz="1400" dirty="0" err="1" smtClean="0"/>
              <a:t>beton</a:t>
            </a:r>
            <a:endParaRPr lang="en-GB" sz="1400" dirty="0" smtClean="0"/>
          </a:p>
        </p:txBody>
      </p:sp>
      <p:sp>
        <p:nvSpPr>
          <p:cNvPr id="14" name="Textfeld 13"/>
          <p:cNvSpPr txBox="1"/>
          <p:nvPr>
            <p:custDataLst>
              <p:tags r:id="rId11"/>
            </p:custDataLst>
          </p:nvPr>
        </p:nvSpPr>
        <p:spPr>
          <a:xfrm>
            <a:off x="530533" y="3302124"/>
            <a:ext cx="2656547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Designul</a:t>
            </a:r>
            <a:r>
              <a:rPr lang="en-US" sz="1400" b="1" dirty="0"/>
              <a:t> </a:t>
            </a:r>
            <a:r>
              <a:rPr lang="en-US" sz="1400" b="1" dirty="0" err="1"/>
              <a:t>unic</a:t>
            </a:r>
            <a:r>
              <a:rPr lang="en-US" sz="1400" b="1" dirty="0"/>
              <a:t>, </a:t>
            </a:r>
            <a:r>
              <a:rPr lang="en-US" sz="1400" b="1" dirty="0" err="1"/>
              <a:t>asimetric</a:t>
            </a:r>
            <a:r>
              <a:rPr lang="en-US" sz="1400" b="1" dirty="0"/>
              <a:t> </a:t>
            </a:r>
            <a:r>
              <a:rPr lang="en-US" sz="1400" dirty="0"/>
              <a:t>al </a:t>
            </a:r>
            <a:r>
              <a:rPr lang="en-US" sz="1400" dirty="0" err="1"/>
              <a:t>pastilei</a:t>
            </a:r>
            <a:r>
              <a:rPr lang="en-US" sz="1400" dirty="0"/>
              <a:t>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  <a:r>
              <a:rPr lang="en-US" sz="1400" dirty="0" err="1"/>
              <a:t>combinatie</a:t>
            </a:r>
            <a:r>
              <a:rPr lang="en-US" sz="1400" dirty="0"/>
              <a:t> cu </a:t>
            </a:r>
            <a:r>
              <a:rPr lang="en-US" sz="1400" dirty="0" err="1"/>
              <a:t>canalele</a:t>
            </a:r>
            <a:r>
              <a:rPr lang="en-US" sz="1400" dirty="0"/>
              <a:t> </a:t>
            </a:r>
            <a:r>
              <a:rPr lang="en-US" sz="1400" dirty="0" err="1"/>
              <a:t>largi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scurte</a:t>
            </a:r>
            <a:r>
              <a:rPr lang="en-US" sz="1400" dirty="0"/>
              <a:t> de </a:t>
            </a:r>
            <a:r>
              <a:rPr lang="en-US" sz="1400" dirty="0" err="1"/>
              <a:t>eliminare</a:t>
            </a:r>
            <a:r>
              <a:rPr lang="en-US" sz="1400" dirty="0"/>
              <a:t> a </a:t>
            </a:r>
            <a:r>
              <a:rPr lang="en-US" sz="1400" dirty="0" err="1"/>
              <a:t>prafului</a:t>
            </a:r>
            <a:r>
              <a:rPr lang="en-US" sz="1400" dirty="0"/>
              <a:t> </a:t>
            </a:r>
            <a:r>
              <a:rPr lang="en-US" sz="1400" dirty="0" err="1"/>
              <a:t>asigura</a:t>
            </a:r>
            <a:r>
              <a:rPr lang="en-US" sz="1400" dirty="0"/>
              <a:t> </a:t>
            </a:r>
            <a:r>
              <a:rPr lang="en-US" sz="1400" dirty="0" err="1"/>
              <a:t>evacuarea</a:t>
            </a:r>
            <a:r>
              <a:rPr lang="en-US" sz="1400" dirty="0"/>
              <a:t> </a:t>
            </a:r>
            <a:r>
              <a:rPr lang="en-US" sz="1400" dirty="0" err="1"/>
              <a:t>rapida</a:t>
            </a:r>
            <a:r>
              <a:rPr lang="en-US" sz="1400" dirty="0"/>
              <a:t> a </a:t>
            </a:r>
            <a:r>
              <a:rPr lang="en-US" sz="1400" dirty="0" err="1"/>
              <a:t>prafului</a:t>
            </a:r>
            <a:r>
              <a:rPr lang="en-US" sz="1400" dirty="0"/>
              <a:t> </a:t>
            </a:r>
            <a:r>
              <a:rPr lang="en-US" sz="1400" dirty="0" err="1"/>
              <a:t>și</a:t>
            </a:r>
            <a:r>
              <a:rPr lang="en-US" sz="1400" dirty="0"/>
              <a:t> </a:t>
            </a:r>
            <a:r>
              <a:rPr lang="en-US" sz="1400" dirty="0" err="1"/>
              <a:t>viteza</a:t>
            </a:r>
            <a:r>
              <a:rPr lang="en-US" sz="1400" dirty="0"/>
              <a:t> </a:t>
            </a:r>
            <a:r>
              <a:rPr lang="en-US" sz="1400" dirty="0" err="1"/>
              <a:t>crescută</a:t>
            </a:r>
            <a:r>
              <a:rPr lang="en-US" sz="1400" dirty="0"/>
              <a:t> de </a:t>
            </a:r>
            <a:r>
              <a:rPr lang="en-US" sz="1400" dirty="0" err="1"/>
              <a:t>găurire</a:t>
            </a:r>
            <a:r>
              <a:rPr lang="en-US" sz="1400" dirty="0"/>
              <a:t>, </a:t>
            </a:r>
            <a:r>
              <a:rPr lang="en-US" sz="1400" dirty="0" err="1"/>
              <a:t>în</a:t>
            </a:r>
            <a:r>
              <a:rPr lang="en-US" sz="1400" dirty="0"/>
              <a:t> </a:t>
            </a:r>
          </a:p>
          <a:p>
            <a:r>
              <a:rPr lang="it-IT" sz="1400" dirty="0"/>
              <a:t>conditii de uzură minimă a burghiului</a:t>
            </a:r>
            <a:endParaRPr lang="en-GB" sz="1400" dirty="0"/>
          </a:p>
        </p:txBody>
      </p:sp>
      <p:sp>
        <p:nvSpPr>
          <p:cNvPr id="15" name="Textfeld 14"/>
          <p:cNvSpPr txBox="1"/>
          <p:nvPr>
            <p:custDataLst>
              <p:tags r:id="rId12"/>
            </p:custDataLst>
          </p:nvPr>
        </p:nvSpPr>
        <p:spPr>
          <a:xfrm>
            <a:off x="5851376" y="1861964"/>
            <a:ext cx="2520280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4-taisuri</a:t>
            </a:r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err="1"/>
              <a:t>Geometria</a:t>
            </a:r>
            <a:r>
              <a:rPr lang="en-GB" sz="1400" dirty="0"/>
              <a:t> cu 4 </a:t>
            </a:r>
            <a:r>
              <a:rPr lang="en-GB" sz="1400" dirty="0" err="1"/>
              <a:t>taiuri</a:t>
            </a:r>
            <a:endParaRPr lang="en-GB" sz="1400" dirty="0"/>
          </a:p>
          <a:p>
            <a:r>
              <a:rPr lang="en-GB" sz="1400" dirty="0" err="1"/>
              <a:t>împiedica</a:t>
            </a:r>
            <a:r>
              <a:rPr lang="en-GB" sz="1400" dirty="0"/>
              <a:t> </a:t>
            </a:r>
            <a:r>
              <a:rPr lang="en-GB" sz="1400" dirty="0" err="1"/>
              <a:t>blocarea</a:t>
            </a:r>
            <a:r>
              <a:rPr lang="en-GB" sz="1400" dirty="0"/>
              <a:t> </a:t>
            </a:r>
            <a:r>
              <a:rPr lang="en-GB" sz="1400" dirty="0" err="1"/>
              <a:t>în</a:t>
            </a:r>
            <a:r>
              <a:rPr lang="en-GB" sz="1400" dirty="0"/>
              <a:t> </a:t>
            </a:r>
            <a:r>
              <a:rPr lang="en-GB" sz="1400" dirty="0" err="1" smtClean="0"/>
              <a:t>armatura</a:t>
            </a:r>
            <a:r>
              <a:rPr lang="en-GB" sz="1400" dirty="0" smtClean="0"/>
              <a:t>.</a:t>
            </a:r>
            <a:endParaRPr lang="en-GB" sz="1400" dirty="0"/>
          </a:p>
          <a:p>
            <a:r>
              <a:rPr lang="en-GB" sz="1400" dirty="0" err="1"/>
              <a:t>Pastila</a:t>
            </a:r>
            <a:r>
              <a:rPr lang="en-GB" sz="1400" dirty="0"/>
              <a:t> nu se </a:t>
            </a:r>
            <a:r>
              <a:rPr lang="en-GB" sz="1400" dirty="0" err="1"/>
              <a:t>rupe</a:t>
            </a:r>
            <a:r>
              <a:rPr lang="en-GB" sz="1400" dirty="0"/>
              <a:t>.</a:t>
            </a:r>
            <a:endParaRPr lang="en-GB" sz="1400" b="1" dirty="0"/>
          </a:p>
        </p:txBody>
      </p:sp>
      <p:sp>
        <p:nvSpPr>
          <p:cNvPr id="16" name="Textfeld 15"/>
          <p:cNvSpPr txBox="1"/>
          <p:nvPr>
            <p:custDataLst>
              <p:tags r:id="rId13"/>
            </p:custDataLst>
          </p:nvPr>
        </p:nvSpPr>
        <p:spPr>
          <a:xfrm>
            <a:off x="5347320" y="3590156"/>
            <a:ext cx="2664296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 dirty="0"/>
              <a:t>Design cu 4 </a:t>
            </a:r>
            <a:r>
              <a:rPr lang="en-GB" sz="1400" b="1" dirty="0" err="1"/>
              <a:t>spirale</a:t>
            </a:r>
            <a:endParaRPr lang="en-GB" sz="1400" b="1" dirty="0"/>
          </a:p>
          <a:p>
            <a:r>
              <a:rPr lang="pt-BR" sz="1400" dirty="0"/>
              <a:t>Evacuare rapida a prafului </a:t>
            </a:r>
            <a:r>
              <a:rPr lang="pt-BR" sz="1400" dirty="0" smtClean="0"/>
              <a:t>pentru </a:t>
            </a:r>
            <a:r>
              <a:rPr lang="pt-BR" sz="1400" dirty="0"/>
              <a:t>o viteza</a:t>
            </a:r>
          </a:p>
          <a:p>
            <a:r>
              <a:rPr lang="it-IT" sz="1400" dirty="0"/>
              <a:t>mai mare la gaurire </a:t>
            </a:r>
            <a:r>
              <a:rPr lang="it-IT" sz="1400" dirty="0" smtClean="0"/>
              <a:t>si </a:t>
            </a:r>
            <a:r>
              <a:rPr lang="it-IT" sz="1400" dirty="0"/>
              <a:t>o uzura mai mica.</a:t>
            </a:r>
            <a:endParaRPr lang="en-GB" sz="1400" dirty="0"/>
          </a:p>
        </p:txBody>
      </p:sp>
      <p:sp>
        <p:nvSpPr>
          <p:cNvPr id="18" name="TextBox 17"/>
          <p:cNvSpPr txBox="1">
            <a:spLocks/>
          </p:cNvSpPr>
          <p:nvPr>
            <p:custDataLst>
              <p:tags r:id="rId14"/>
            </p:custDataLst>
          </p:nvPr>
        </p:nvSpPr>
        <p:spPr>
          <a:xfrm>
            <a:off x="533400" y="0"/>
            <a:ext cx="5715000" cy="520700"/>
          </a:xfrm>
          <a:prstGeom prst="rect">
            <a:avLst/>
          </a:prstGeom>
          <a:noFill/>
          <a:ln w="0">
            <a:noFill/>
          </a:ln>
          <a:effectLst/>
        </p:spPr>
        <p:txBody>
          <a:bodyPr vert="horz" wrap="square" lIns="0" tIns="57150" rIns="0" bIns="0" rtlCol="0" anchor="ctr">
            <a:noAutofit/>
          </a:bodyPr>
          <a:lstStyle/>
          <a:p>
            <a:pPr>
              <a:lnSpc>
                <a:spcPct val="111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1600" b="1" dirty="0" err="1" smtClean="0">
                <a:solidFill>
                  <a:srgbClr val="FFFFFF"/>
                </a:solidFill>
              </a:rPr>
              <a:t>Noul</a:t>
            </a:r>
            <a:r>
              <a:rPr lang="en-GB" sz="1600" b="1" dirty="0" smtClean="0">
                <a:solidFill>
                  <a:srgbClr val="FFFFFF"/>
                </a:solidFill>
              </a:rPr>
              <a:t> </a:t>
            </a:r>
            <a:r>
              <a:rPr lang="en-GB" sz="1600" b="1" dirty="0" err="1" smtClean="0">
                <a:solidFill>
                  <a:srgbClr val="FFFFFF"/>
                </a:solidFill>
              </a:rPr>
              <a:t>burghiu</a:t>
            </a:r>
            <a:r>
              <a:rPr lang="en-GB" sz="1600" b="1" dirty="0" smtClean="0">
                <a:solidFill>
                  <a:srgbClr val="FFFFFF"/>
                </a:solidFill>
              </a:rPr>
              <a:t> </a:t>
            </a:r>
            <a:r>
              <a:rPr lang="en-GB" sz="1600" b="1" dirty="0" err="1" smtClean="0">
                <a:solidFill>
                  <a:srgbClr val="FFFFFF"/>
                </a:solidFill>
              </a:rPr>
              <a:t>pentru</a:t>
            </a:r>
            <a:r>
              <a:rPr lang="en-GB" sz="1600" b="1" dirty="0" smtClean="0">
                <a:solidFill>
                  <a:srgbClr val="FFFFFF"/>
                </a:solidFill>
              </a:rPr>
              <a:t> </a:t>
            </a:r>
            <a:r>
              <a:rPr lang="en-GB" sz="1600" b="1" dirty="0" err="1" smtClean="0">
                <a:solidFill>
                  <a:srgbClr val="FFFFFF"/>
                </a:solidFill>
              </a:rPr>
              <a:t>gaurire</a:t>
            </a:r>
            <a:r>
              <a:rPr lang="en-GB" sz="1600" b="1" dirty="0" smtClean="0">
                <a:solidFill>
                  <a:srgbClr val="FFFFFF"/>
                </a:solidFill>
              </a:rPr>
              <a:t> cu </a:t>
            </a:r>
            <a:r>
              <a:rPr lang="en-GB" sz="1600" b="1" dirty="0" err="1" smtClean="0">
                <a:solidFill>
                  <a:srgbClr val="FFFFFF"/>
                </a:solidFill>
              </a:rPr>
              <a:t>percutie</a:t>
            </a:r>
            <a:r>
              <a:rPr lang="en-GB" sz="1600" b="1" dirty="0" smtClean="0">
                <a:solidFill>
                  <a:srgbClr val="FFFFFF"/>
                </a:solidFill>
              </a:rPr>
              <a:t> SDS-plus-5X</a:t>
            </a:r>
            <a:endParaRPr lang="en-GB" sz="1600" b="1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07F6EE-FF92-4270-9377-3AD64AE294F9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223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I" val="1"/>
  <p:tag name="LAYOUTLANGUAGE" val="2057"/>
  <p:tag name="CFG.CUSTOMERVERSION" val="9"/>
  <p:tag name="CONFIG" val="config01.xml"/>
  <p:tag name="CFG.VERSION" val="0"/>
  <p:tag name="CFG.LAYOUTID" val="Bosch Layout 4:3"/>
  <p:tag name="CFG.LAYOUT" val="config01.xml"/>
  <p:tag name="MAPNAME" val="Map1"/>
  <p:tag name="LICENSEKEY" val="46504b9e-b1c9-48ed-967f-a36de42ae84b"/>
  <p:tag name="ML_1" val="RBSC_Sn"/>
  <p:tag name="ML_2" val="Bosch.mcr"/>
  <p:tag name="ML_LAYOUT_RESOURCE" val="BOSCH4_3_01.MCR "/>
  <p:tag name="FIELD.DATE.SUFFIX.CONTENT" val=" | "/>
  <p:tag name="FIELD.CONF.SUFFIX.CONTENT" val=" | "/>
  <p:tag name="FIELD.REM_ABL.SUFFIX.CONTENT" val=" | "/>
  <p:tag name="FIELD.COPY.CONTENT" val="© Robert Bosch GmbH 2015. All rights reserved, also regarding any disposal, exploitation, reproduction, editing, distribution, as well as in the event of applications for industrial property rights."/>
  <p:tag name="FIELD.COPY.VALUE" val="© Robert Bosch GmbH 2015. All rights reserved, also regarding any disposal, exploitation, reproduction, editing, distribution, as well as in the event of applications for industrial property rights."/>
  <p:tag name="FIELD.COPY.COMBOINDEX" val="0"/>
  <p:tag name="FIELD.REM_ANL.CONTENT" val=" "/>
  <p:tag name="FIELD.REM_ANL.VALUE" val=" "/>
  <p:tag name="FIELD.DPT.SUFFIX.CONTENT" val=" | "/>
  <p:tag name="FIELD.BGROUP.COMBOINDEX" val="0"/>
  <p:tag name="FIELDS.INITIALIZED" val="1"/>
  <p:tag name="FIELD.DATE.COMBOINDEX" val="-2"/>
  <p:tag name="FIELD.CONF.CONTENT" val="Confidential "/>
  <p:tag name="FIELD.CONF.VALUE" val="Confidential  | "/>
  <p:tag name="FIELD.CONF.COMBOINDEX" val="2"/>
  <p:tag name="FIELD.REM_ABL.COMBOINDEX" val="-2"/>
  <p:tag name="FIELD.CHAPTER.CONTENT" val="PA1 novelties"/>
  <p:tag name="FIELD.CHAPTER.VALUE" val="PA1 novelties"/>
  <p:tag name="FIELD.CHAPTER.COMBOINDEX" val="-2"/>
  <p:tag name="FIELD.REM_ANL.COMBOINDEX" val="-2"/>
  <p:tag name="FIELD.DPT.CONTENT" val="PT-AC/MKP-PA1"/>
  <p:tag name="FIELD.DPT.VALUE" val="PT-AC/MKP-PA1 | "/>
  <p:tag name="FIELD.DPT.COMBOINDEX" val="-2"/>
  <p:tag name="TITLEMASTERMASTERNAME" val="TitleSlide"/>
  <p:tag name="TITLEMASTERSHAPESETGROUPCLASSNAME" val="ShapeSetGroup1"/>
  <p:tag name="TITLEMASTERCOLORSETGROUPCLASSNAME" val="ColorSetGroup1"/>
  <p:tag name="TITLEMASTERFONTSETGROUPCLASSNAME" val="FontSetGroup1"/>
  <p:tag name="TITLEMASTERSTYLESETGROUPCLASSNAME" val="StyleSetGroup1"/>
  <p:tag name="TITLEMASTERMODIFIED" val="1"/>
  <p:tag name="SLIDEMASTERMASTERNAME" val="Slide"/>
  <p:tag name="SLIDEMASTERSHAPESETGROUPCLASSNAME" val="ShapeSetGroup1"/>
  <p:tag name="SLIDEMASTERCOLORSETGROUPCLASSNAME" val="ColorSetGroup1"/>
  <p:tag name="SLIDEMASTERFONTSETGROUPCLASSNAME" val="FontSetGroup1"/>
  <p:tag name="SLIDEMASTERSTYLESETGROUPCLASSNAME" val="StyleSetGroup1"/>
  <p:tag name="SLIDEMASTERMODIFIED" val="1"/>
  <p:tag name="MLOUTPUTITEM.PRINT" val="OutputItem1"/>
  <p:tag name="ML_UFSOK" val="e70e76e93e97e98e44101102e82e83105108109107103e48100e84e85e71e89e87e86e94e59"/>
  <p:tag name="FIELD.DATE.CONTENT" val="22/03/2016"/>
  <p:tag name="FIELD.DATE.VALUE" val="22/03/2016 | 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" val="-2;-2;-2;-2;TitleFont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itleBox"/>
  <p:tag name="SHAPECLASSPROTECTIONTYPE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extBox"/>
  <p:tag name="SHAPECLASSPROTECTIONTYP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Pagefont"/>
  <p:tag name="FONTSETCLASSNAME" val="FontSet1"/>
  <p:tag name="COLORS" val="-2;-2;-2;-2;PageNumberFontColor2;-2"/>
  <p:tag name="COLORSETCLASSNAME" val="ColorSet1"/>
  <p:tag name="SCRIPT" val="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PageBox"/>
  <p:tag name="SHAPECLASSPROTECTIONTYPE" val="3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" val="-2;-2;-2;-2;TitleFont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TitleBox"/>
  <p:tag name="SHAPECLASSPROTECTION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BoschBitmapHolder"/>
  <p:tag name="SHAPECLASSFILE" val="PPTFootCol.png"/>
  <p:tag name="SHAPECLASSPROTECTIONTYP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BoschBitmap"/>
  <p:tag name="SHAPECLASSFILE" val="BOCOL.png"/>
  <p:tag name="SHAPECLASSPROTECTIONTYP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Logo2OnTitle"/>
  <p:tag name="SHAPECLASSFILE" val="PPTFOOTCOL.emf"/>
  <p:tag name="SHAPECLASSPROTECTIONTYP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-2;-2;-2;ChapterBox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box"/>
  <p:tag name="SHAPECLASSPROTECTIONTYP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" val="-2;-2;-2;-2;TitleFont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TitleBoxOnTitleSlide"/>
  <p:tag name="SHAPECLASSPROTECTIONTYPE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extBoxFon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Subtitle"/>
  <p:tag name="SHAPECLASSPROTECTION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BoschBitmapHolder"/>
  <p:tag name="SHAPECLASSFILE" val="PPTFootCol.png"/>
  <p:tag name="SHAPECLASSPROTECTIONTYP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-2;-2;-2;ChapterBox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boxElement2"/>
  <p:tag name="SHAPECLASSPROTECTIONTYP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Pagefont"/>
  <p:tag name="FONTSETCLASSNAME" val="FontSet1"/>
  <p:tag name="COLORS" val="-2;-2;-2;-2;PageNumberFontColor2;-2"/>
  <p:tag name="COLORSETCLASSNAME" val="ColorSet1"/>
  <p:tag name="SCRIPT" val="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PageBoxOnTitle"/>
  <p:tag name="SHAPECLASSPROTECTIONTYPE" val="3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-2;-2;-2;ChapterBox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boxElement3"/>
  <p:tag name="SHAPECLASSPROTECTIONTYP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HeaderLineColor;-2;-2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HeaderLine"/>
  <p:tag name="SHAPECLASSPROTECTIONTYP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FooterLineColor;-2;FooterLineColor;-2"/>
  <p:tag name="COLORSETCLASSNAME" val="ColorSet1"/>
  <p:tag name="MLI" val="1"/>
  <p:tag name="SHAPESETGROUPCLASSNAME" val="ShapeSetGroup1"/>
  <p:tag name="SHAPESETCLASSNAME" val="TitleSlide"/>
  <p:tag name="COLORSETGROUPCLASSNAME" val="ColorSetGroup1"/>
  <p:tag name="FONTSETGROUPCLASSNAME" val="FontSetGroup1"/>
  <p:tag name="SHAPECLASSNAME" val="FooterLine"/>
  <p:tag name="SHAPECLASSPROTECTIONTYP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L_1" val="RBCH_Sn-PT"/>
  <p:tag name="ML_2" val="Bosch.mcr"/>
  <p:tag name="ML_LAYOUT_RESOURCE" val="BOSCH4_3_01.MCR "/>
  <p:tag name="FIELD.REM_ANL.CONTENT" val=" "/>
  <p:tag name="FIELD.REM_ANL.VALUE" val=" "/>
  <p:tag name="FIELD.DPT.CONTENT" val="PT-AC/MKB1"/>
  <p:tag name="FIELD.DPT.VALUE" val="PT-AC/MKB1 | "/>
  <p:tag name="FIELDS.INITIALIZED" val="1"/>
  <p:tag name="SHAPESETGROUPCLASSNAME" val="ShapeSetGroup1"/>
  <p:tag name="SHAPESETCLASSNAME" val="Title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01.xml"/>
  <p:tag name="MLI" val="1"/>
  <p:tag name="TEXTFELD 11_SHAPECLASSPROTECTIONTYPE" val="31"/>
  <p:tag name="RECHTECK 12_SHAPECLASSPROTECTIONTYPE" val="27"/>
  <p:tag name="RECHTECK 13_SHAPECLASSPROTECTIONTYPE" val="15"/>
  <p:tag name="RECHTECK 14_SHAPECLASSPROTECTIONTYPE" val="27"/>
  <p:tag name="GRAFIK 15_SHAPECLASSPROTECTIONTYPE" val="15"/>
  <p:tag name="TEXTFELD 16_SHAPECLASSPROTECTIONTYPE" val="27"/>
  <p:tag name="RECHTECK 17_SHAPECLASSPROTECTIONTYPE" val="63"/>
  <p:tag name="UNTERTITEL 10_SHAPECLASSPROTECTIONTYPE" val="0"/>
  <p:tag name="TITEL 9_SHAPECLASSPROTECTIONTYPE" val="0"/>
  <p:tag name="RECHTECK 22_SHAPECLASSPROTECTIONTYPE" val="63"/>
  <p:tag name="FIELD.CHAPTER.COMBOINDEX" val="-2"/>
  <p:tag name="FIELD.REM_ANL.COMBOINDEX" val="-2"/>
  <p:tag name="FIELD.DPT.COMBOINDEX" val="-2"/>
  <p:tag name="FIELD.CHAPTER.CONTENT" val="Pre Sales Folder SDS plus-5X"/>
  <p:tag name="FIELD.CHAPTER.VALUE" val="Pre Sales Folder SDS plus-5X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Gray3;White;-2;-2;-1;-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2;-2"/>
  <p:tag name="COLORSETCLASSNAME" val="ColorSet1"/>
  <p:tag name="SCRIPT" val="1"/>
  <p:tag name="FIELDS" val="CONF;DPT;DATE;REM_ABL;COPY;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Copyrightline"/>
  <p:tag name="SHAPECLASSPROTECTIONTYPE" val="6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MASKBeQik"/>
  <p:tag name="SHAPECLASSFILE" val="BEQIK_FR.png"/>
  <p:tag name="SHAPECLASSPROTECTIONTYPE" val="1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AddNoteFont"/>
  <p:tag name="FONTSETCLASSNAME" val="FontSet1"/>
  <p:tag name="COLORS" val="-2;-2;-2;-2;ChapterFontColor;-2"/>
  <p:tag name="COLORSETCLASSNAME" val="ColorSet1"/>
  <p:tag name="SCRIPT" val="1"/>
  <p:tag name="FIELDS" val="REM_ANL;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AddNoteBox"/>
  <p:tag name="SHAPECLASSPROTECTIONTYPE" val="2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box"/>
  <p:tag name="SHAPECLASSPROTECTIONTYPE" val="15"/>
  <p:tag name="COLORS" val="ChapterBoxColor;-2;-2;-2;ChapterBoxColor;-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BGroupFont"/>
  <p:tag name="FONTSETCLASSNAME" val="FontSet1"/>
  <p:tag name="COLORS" val="-2;-2;-2;-2;BGroupColor;-2"/>
  <p:tag name="COLORSETCLASSNAME" val="ColorSet1"/>
  <p:tag name="SCRIPT" val="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BGroupBox"/>
  <p:tag name="SHAPECLASSPROTECTIONTYPE" val="1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Righ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AuthorBox"/>
  <p:tag name="SHAPECLASSPROTECTIONTYPE" val="2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Fon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tNavbar"/>
  <p:tag name="SHAPECLASSPROTECTIONTYPE" val="3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3;-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"/>
  <p:tag name="COLORSETGROUPCLASSNAME" val="ColorSetGroup1"/>
  <p:tag name="FONTSETGROUPCLASSNAME" val="FontSetGroup1"/>
  <p:tag name="SHAPECLASSNAME" val="Subtitle"/>
  <p:tag name="SHAPECLASSPROTECTIONTYPE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ELD.REM_ANL.CONTENT" val=" "/>
  <p:tag name="FIELD.REM_ANL.VALUE" val=" "/>
  <p:tag name="FIELDS.INITIALIZED" val="1"/>
  <p:tag name="ML_1" val="RBSC_Sn"/>
  <p:tag name="ML_2" val="Bosch.mcr"/>
  <p:tag name="ML_LAYOUT_RESOURCE" val="BOSCH4_3_01.MCR "/>
  <p:tag name="SHAPESETGROUPCLASSNAME" val="ShapeSetGroup1"/>
  <p:tag name="SHAPESETCLASSNAME" val="TitleText"/>
  <p:tag name="COLORSETGROUPCLASSNAME" val="ColorSetGroup1"/>
  <p:tag name="COLORSETCLASSNAME" val="ColorSet1"/>
  <p:tag name="FONTSETGROUPCLASSNAME" val="FontSetGroup1"/>
  <p:tag name="STYLESETGROUPCLASSNAME" val="StyleSetGroup1"/>
  <p:tag name="MAPNAME" val="Map1"/>
  <p:tag name="CFG.LAYOUT" val="config01.xml"/>
  <p:tag name="MLI" val="1"/>
  <p:tag name="TEXTFELD 3_SHAPECLASSPROTECTIONTYPE" val="31"/>
  <p:tag name="RECHTECK 4_SHAPECLASSPROTECTIONTYPE" val="27"/>
  <p:tag name="RECHTECK 5_SHAPECLASSPROTECTIONTYPE" val="15"/>
  <p:tag name="RECHTECK 6_SHAPECLASSPROTECTIONTYPE" val="27"/>
  <p:tag name="GRAFIK 7_SHAPECLASSPROTECTIONTYPE" val="15"/>
  <p:tag name="TEXTFELD 8_SHAPECLASSPROTECTIONTYPE" val="27"/>
  <p:tag name="TITEL 1_SHAPECLASSPROTECTIONTYPE" val="0"/>
  <p:tag name="RECHTECK 9_SHAPECLASSPROTECTIONTYPE" val="63"/>
  <p:tag name="TEXTPLATZHALTER 2_SHAPECLASSPROTECTIONTYPE" val="0"/>
  <p:tag name="TEXTPLATZHALTER 22_SHAPECLASSPROTECTIONTYPE" val="0"/>
  <p:tag name="FIELD.CHAPTER.CONTENT" val="MKP/PA1 Novelties"/>
  <p:tag name="FIELD.CHAPTER.VALUE" val="MKP/PA1 Novelties"/>
  <p:tag name="FIELD.CHAPTER.COMBOINDEX" val="-2"/>
  <p:tag name="FIELD.REM_ANL.COMBOINDEX" val="-2"/>
  <p:tag name="FIELD.DPT.CONTENT" val="PT-AC/MKP-PA1"/>
  <p:tag name="FIELD.DPT.VALUE" val="PT-AC/MKP-PA1 | "/>
  <p:tag name="FIELD.DPT.COMBOINDEX" val="-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BoschBitmap"/>
  <p:tag name="SHAPECLASSFILE" val="BOCOL.png"/>
  <p:tag name="SHAPECLASSPROTECTIONTYPE" val="15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"/>
  <p:tag name="FONTSETCLASSNAME" val="FontSet1"/>
  <p:tag name="COLORS" val="-2;-2;-2;-2;CopyRightFontColor2;-2"/>
  <p:tag name="COLORSETCLASSNAME" val="ColorSet1"/>
  <p:tag name="SCRIPT" val="1"/>
  <p:tag name="FIELDS" val="CONF;DPT;DATE;REM_ABL;COPY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opyrightline"/>
  <p:tag name="SHAPECLASSPROTECTIONTYPE" val="63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MASKBeQik"/>
  <p:tag name="SHAPECLASSFILE" val="BEQIK_FR.png"/>
  <p:tag name="SHAPECLASSPROTECTIONTYPE" val="1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AddNoteFont"/>
  <p:tag name="FONTSETCLASSNAME" val="FontSet1"/>
  <p:tag name="COLORS" val="-2;-2;-2;-2;ChapterFontColor;-2"/>
  <p:tag name="COLORSETCLASSNAME" val="ColorSet1"/>
  <p:tag name="SCRIPT" val="1"/>
  <p:tag name="FIELDS" val="REM_ANL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AddNoteBox"/>
  <p:tag name="SHAPECLASSPROTECTIONTYPE" val="2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BGroupFont"/>
  <p:tag name="FONTSETCLASSNAME" val="FontSet1"/>
  <p:tag name="COLORS" val="-2;-2;-2;-2;BGroupColor;-2"/>
  <p:tag name="COLORSETCLASSNAME" val="ColorSet1"/>
  <p:tag name="SCRIPT" val="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BGroupBox"/>
  <p:tag name="SHAPECLASSPROTECTIONTYPE" val="1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opyrightfontRigh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AuthorBox"/>
  <p:tag name="SHAPECLASSPROTECTIONTYPE" val="2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NavbarFont"/>
  <p:tag name="FONTSETCLASSNAME" val="FontSet1"/>
  <p:tag name="COLORS" val="-2;-2;-2;-2;-2;-2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Navbar"/>
  <p:tag name="SHAPECLASSPROTECTIONTYPE" val="3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Titlefont"/>
  <p:tag name="FONTSETCLASSNAME" val="FontSet1"/>
  <p:tag name="COLORSETCLASSNAME" val="ColorSet1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TitleBox"/>
  <p:tag name="SHAPECLASSPROTECTIONTYPE" val="0"/>
  <p:tag name="COLORS" val="-2;-2;-2;-2;-1;-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-2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Logo2OnSlide"/>
  <p:tag name="SHAPECLASSFILE" val="PPTFOOTCOL.emf"/>
  <p:tag name="SHAPECLASSPROTECTIONTYPE" val="15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White;White;-2;-2;-1;-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" val="Chapterfont"/>
  <p:tag name="FONTSETCLASSNAME" val="FontSet1"/>
  <p:tag name="COLORSETCLASSNAME" val="ColorSet1"/>
  <p:tag name="SCRIPT" val="1"/>
  <p:tag name="FIELDS" val="CHAPTER;"/>
  <p:tag name="MLI" val="1"/>
  <p:tag name="SHAPESETGROUPCLASSNAME" val="ShapeSetGroup1"/>
  <p:tag name="SHAPESETCLASSNAME" val="TitleText"/>
  <p:tag name="COLORSETGROUPCLASSNAME" val="ColorSetGroup1"/>
  <p:tag name="FONTSETGROUPCLASSNAME" val="FontSetGroup1"/>
  <p:tag name="SHAPECLASSNAME" val="Chapterbox"/>
  <p:tag name="SHAPECLASSPROTECTIONTYPE" val="27"/>
  <p:tag name="COLORS" val="-2;-2;-2;-2;ChapterFontColor;-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HeaderLineColor;-2;-2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Line"/>
  <p:tag name="SHAPECLASSPROTECTIONTYP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-2;-2;-2;ChapterBox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boxElement2"/>
  <p:tag name="SHAPECLASSPROTECTIONTYP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ChapterBoxColor;-2;-2;-2;ChapterBox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HeaderboxElement3"/>
  <p:tag name="SHAPECLASSPROTECTIONTYP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" val="-2;-2;FooterLineColor;-2;FooterLineColor;-2"/>
  <p:tag name="COLORSETCLASSNAME" val="ColorSet1"/>
  <p:tag name="MLI" val="1"/>
  <p:tag name="SHAPESETGROUPCLASSNAME" val="ShapeSetGroup1"/>
  <p:tag name="SHAPESETCLASSNAME" val="Slide"/>
  <p:tag name="COLORSETGROUPCLASSNAME" val="ColorSetGroup1"/>
  <p:tag name="FONTSETGROUPCLASSNAME" val="FontSetGroup1"/>
  <p:tag name="SHAPECLASSNAME" val="FooterLine"/>
  <p:tag name="SHAPECLASSPROTECTIONTYPE" val="15"/>
</p:tagLst>
</file>

<file path=ppt/theme/theme1.xml><?xml version="1.0" encoding="utf-8"?>
<a:theme xmlns:a="http://schemas.openxmlformats.org/drawingml/2006/main" name="Standarddesign">
  <a:themeElements>
    <a:clrScheme name="Benutzerdefini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3264"/>
      </a:accent1>
      <a:accent2>
        <a:srgbClr val="3A5A82"/>
      </a:accent2>
      <a:accent3>
        <a:srgbClr val="6E8CB2"/>
      </a:accent3>
      <a:accent4>
        <a:srgbClr val="A8BAD2"/>
      </a:accent4>
      <a:accent5>
        <a:srgbClr val="FFFFFF"/>
      </a:accent5>
      <a:accent6>
        <a:srgbClr val="000000"/>
      </a:accent6>
      <a:hlink>
        <a:srgbClr val="6E8CB2"/>
      </a:hlink>
      <a:folHlink>
        <a:srgbClr val="A8BAD2"/>
      </a:folHlink>
    </a:clrScheme>
    <a:fontScheme name="Standarddesign">
      <a:majorFont>
        <a:latin typeface="Bosch Office Sans"/>
        <a:ea typeface=""/>
        <a:cs typeface=""/>
      </a:majorFont>
      <a:minorFont>
        <a:latin typeface="Bosch Office San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53B63"/>
        </a:accent1>
        <a:accent2>
          <a:srgbClr val="425C8F"/>
        </a:accent2>
        <a:accent3>
          <a:srgbClr val="FFFFFF"/>
        </a:accent3>
        <a:accent4>
          <a:srgbClr val="000000"/>
        </a:accent4>
        <a:accent5>
          <a:srgbClr val="AAAFB7"/>
        </a:accent5>
        <a:accent6>
          <a:srgbClr val="3B5381"/>
        </a:accent6>
        <a:hlink>
          <a:srgbClr val="738CB4"/>
        </a:hlink>
        <a:folHlink>
          <a:srgbClr val="B0BB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199</Words>
  <Application>Microsoft Office PowerPoint</Application>
  <PresentationFormat>Custom</PresentationFormat>
  <Paragraphs>23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Standarddesign</vt:lpstr>
      <vt:lpstr>PowerPoint Presentation</vt:lpstr>
      <vt:lpstr>SDS plus-5X  Gaurire eficienta. Rezistenta la impactul cu armatura</vt:lpstr>
    </vt:vector>
  </TitlesOfParts>
  <Company>Bosch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Biro Gabor (PT-AC/MKP-PA1)</dc:creator>
  <cp:lastModifiedBy>Monica</cp:lastModifiedBy>
  <cp:revision>240</cp:revision>
  <dcterms:created xsi:type="dcterms:W3CDTF">2015-10-08T07:53:00Z</dcterms:created>
  <dcterms:modified xsi:type="dcterms:W3CDTF">2016-08-11T19:38:37Z</dcterms:modified>
</cp:coreProperties>
</file>